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4" d="100"/>
          <a:sy n="44" d="100"/>
        </p:scale>
        <p:origin x="-65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CF9E19-4F93-4E1F-86AA-59035B7EA4C7}" type="datetimeFigureOut">
              <a:rPr lang="en-US" smtClean="0"/>
              <a:pPr/>
              <a:t>9/11/2009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66F8A4-1CEB-4119-96C3-ED81929DF65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366F8A4-1CEB-4119-96C3-ED81929DF654}"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DF40FE-1047-4208-8108-AF8CE77F945C}" type="datetimeFigureOut">
              <a:rPr lang="en-US" smtClean="0"/>
              <a:pPr/>
              <a:t>9/11/2009</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9E4E956-B1DD-45F6-A056-052D734578D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9E4E956-B1DD-45F6-A056-052D734578D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9E4E956-B1DD-45F6-A056-052D734578D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9E4E956-B1DD-45F6-A056-052D734578DD}"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89E4E956-B1DD-45F6-A056-052D734578DD}"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9E4E956-B1DD-45F6-A056-052D734578DD}"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89E4E956-B1DD-45F6-A056-052D734578D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89E4E956-B1DD-45F6-A056-052D734578DD}"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DF40FE-1047-4208-8108-AF8CE77F945C}" type="datetimeFigureOut">
              <a:rPr lang="en-US" smtClean="0"/>
              <a:pPr/>
              <a:t>9/11/2009</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89E4E956-B1DD-45F6-A056-052D734578D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DF40FE-1047-4208-8108-AF8CE77F945C}" type="datetimeFigureOut">
              <a:rPr lang="en-US" smtClean="0"/>
              <a:pPr/>
              <a:t>9/11/2009</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89E4E956-B1DD-45F6-A056-052D734578DD}"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DF40FE-1047-4208-8108-AF8CE77F945C}" type="datetimeFigureOut">
              <a:rPr lang="en-US" smtClean="0"/>
              <a:pPr/>
              <a:t>9/11/2009</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9E4E956-B1DD-45F6-A056-052D734578DD}"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DF40FE-1047-4208-8108-AF8CE77F945C}" type="datetimeFigureOut">
              <a:rPr lang="en-US" smtClean="0"/>
              <a:pPr/>
              <a:t>9/11/2009</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9E4E956-B1DD-45F6-A056-052D734578D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Geometry A</a:t>
            </a:r>
            <a:endParaRPr lang="en-US" dirty="0"/>
          </a:p>
        </p:txBody>
      </p:sp>
      <p:sp>
        <p:nvSpPr>
          <p:cNvPr id="3" name="Subtitle 2"/>
          <p:cNvSpPr>
            <a:spLocks noGrp="1"/>
          </p:cNvSpPr>
          <p:nvPr>
            <p:ph type="subTitle" idx="1"/>
          </p:nvPr>
        </p:nvSpPr>
        <p:spPr/>
        <p:txBody>
          <a:bodyPr/>
          <a:lstStyle/>
          <a:p>
            <a:r>
              <a:rPr lang="en-US" dirty="0" smtClean="0"/>
              <a:t>Friday, September 11,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0"/>
            <a:r>
              <a:rPr lang="en-US" dirty="0" smtClean="0"/>
              <a:t>2x+3&lt;5</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fontScale="90000"/>
          </a:bodyPr>
          <a:lstStyle/>
          <a:p>
            <a:pPr lvl="0"/>
            <a:r>
              <a:rPr lang="en-US" dirty="0"/>
              <a:t>Find the slope of a line through (6,4) and (-3,-7</a:t>
            </a:r>
            <a:r>
              <a:rPr lang="en-US" dirty="0" smtClean="0"/>
              <a:t>).</a:t>
            </a:r>
            <a:endParaRPr lang="en-US" dirty="0"/>
          </a:p>
        </p:txBody>
      </p:sp>
      <p:sp>
        <p:nvSpPr>
          <p:cNvPr id="3" name="SMARTPenAnnotation113"/>
          <p:cNvSpPr/>
          <p:nvPr/>
        </p:nvSpPr>
        <p:spPr>
          <a:xfrm>
            <a:off x="208597" y="1525905"/>
            <a:ext cx="257176" cy="351473"/>
          </a:xfrm>
          <a:custGeom>
            <a:avLst/>
            <a:gdLst/>
            <a:ahLst/>
            <a:cxnLst/>
            <a:rect l="0" t="0" r="0" b="0"/>
            <a:pathLst>
              <a:path w="257176" h="351473">
                <a:moveTo>
                  <a:pt x="257175" y="0"/>
                </a:moveTo>
                <a:lnTo>
                  <a:pt x="248073" y="13652"/>
                </a:lnTo>
                <a:lnTo>
                  <a:pt x="244440" y="17674"/>
                </a:lnTo>
                <a:lnTo>
                  <a:pt x="241065" y="20355"/>
                </a:lnTo>
                <a:lnTo>
                  <a:pt x="237862" y="22142"/>
                </a:lnTo>
                <a:lnTo>
                  <a:pt x="232870" y="26191"/>
                </a:lnTo>
                <a:lnTo>
                  <a:pt x="226684" y="31748"/>
                </a:lnTo>
                <a:lnTo>
                  <a:pt x="219703" y="38310"/>
                </a:lnTo>
                <a:lnTo>
                  <a:pt x="213143" y="45543"/>
                </a:lnTo>
                <a:lnTo>
                  <a:pt x="206866" y="53222"/>
                </a:lnTo>
                <a:lnTo>
                  <a:pt x="106316" y="186865"/>
                </a:lnTo>
                <a:lnTo>
                  <a:pt x="97547" y="199824"/>
                </a:lnTo>
                <a:lnTo>
                  <a:pt x="89796" y="212273"/>
                </a:lnTo>
                <a:lnTo>
                  <a:pt x="82724" y="224383"/>
                </a:lnTo>
                <a:lnTo>
                  <a:pt x="75152" y="235314"/>
                </a:lnTo>
                <a:lnTo>
                  <a:pt x="67246" y="245458"/>
                </a:lnTo>
                <a:lnTo>
                  <a:pt x="59118" y="255078"/>
                </a:lnTo>
                <a:lnTo>
                  <a:pt x="52747" y="264350"/>
                </a:lnTo>
                <a:lnTo>
                  <a:pt x="47547" y="273388"/>
                </a:lnTo>
                <a:lnTo>
                  <a:pt x="43128" y="282271"/>
                </a:lnTo>
                <a:lnTo>
                  <a:pt x="38277" y="291050"/>
                </a:lnTo>
                <a:lnTo>
                  <a:pt x="33138" y="299761"/>
                </a:lnTo>
                <a:lnTo>
                  <a:pt x="27807" y="308426"/>
                </a:lnTo>
                <a:lnTo>
                  <a:pt x="23300" y="315154"/>
                </a:lnTo>
                <a:lnTo>
                  <a:pt x="15753" y="325171"/>
                </a:lnTo>
                <a:lnTo>
                  <a:pt x="9224" y="332798"/>
                </a:lnTo>
                <a:lnTo>
                  <a:pt x="6149" y="336165"/>
                </a:lnTo>
                <a:lnTo>
                  <a:pt x="4099" y="339362"/>
                </a:lnTo>
                <a:lnTo>
                  <a:pt x="2733" y="342446"/>
                </a:lnTo>
                <a:lnTo>
                  <a:pt x="0" y="3514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14"/>
          <p:cNvSpPr/>
          <p:nvPr/>
        </p:nvSpPr>
        <p:spPr>
          <a:xfrm>
            <a:off x="251459" y="1525905"/>
            <a:ext cx="197169" cy="325756"/>
          </a:xfrm>
          <a:custGeom>
            <a:avLst/>
            <a:gdLst/>
            <a:ahLst/>
            <a:cxnLst/>
            <a:rect l="0" t="0" r="0" b="0"/>
            <a:pathLst>
              <a:path w="197169" h="325756">
                <a:moveTo>
                  <a:pt x="0" y="0"/>
                </a:moveTo>
                <a:lnTo>
                  <a:pt x="4551" y="13652"/>
                </a:lnTo>
                <a:lnTo>
                  <a:pt x="7797" y="19579"/>
                </a:lnTo>
                <a:lnTo>
                  <a:pt x="11866" y="25435"/>
                </a:lnTo>
                <a:lnTo>
                  <a:pt x="16483" y="31244"/>
                </a:lnTo>
                <a:lnTo>
                  <a:pt x="20514" y="37974"/>
                </a:lnTo>
                <a:lnTo>
                  <a:pt x="24153" y="45318"/>
                </a:lnTo>
                <a:lnTo>
                  <a:pt x="27532" y="53072"/>
                </a:lnTo>
                <a:lnTo>
                  <a:pt x="34548" y="63956"/>
                </a:lnTo>
                <a:lnTo>
                  <a:pt x="43987" y="76927"/>
                </a:lnTo>
                <a:lnTo>
                  <a:pt x="55042" y="91290"/>
                </a:lnTo>
                <a:lnTo>
                  <a:pt x="72406" y="114868"/>
                </a:lnTo>
                <a:lnTo>
                  <a:pt x="79703" y="125156"/>
                </a:lnTo>
                <a:lnTo>
                  <a:pt x="87426" y="139635"/>
                </a:lnTo>
                <a:lnTo>
                  <a:pt x="95431" y="156907"/>
                </a:lnTo>
                <a:lnTo>
                  <a:pt x="103626" y="176042"/>
                </a:lnTo>
                <a:lnTo>
                  <a:pt x="110994" y="191656"/>
                </a:lnTo>
                <a:lnTo>
                  <a:pt x="117811" y="204923"/>
                </a:lnTo>
                <a:lnTo>
                  <a:pt x="124261" y="216625"/>
                </a:lnTo>
                <a:lnTo>
                  <a:pt x="130466" y="227284"/>
                </a:lnTo>
                <a:lnTo>
                  <a:pt x="142440" y="246748"/>
                </a:lnTo>
                <a:lnTo>
                  <a:pt x="147348" y="255938"/>
                </a:lnTo>
                <a:lnTo>
                  <a:pt x="151572" y="264923"/>
                </a:lnTo>
                <a:lnTo>
                  <a:pt x="155341" y="273770"/>
                </a:lnTo>
                <a:lnTo>
                  <a:pt x="159758" y="281573"/>
                </a:lnTo>
                <a:lnTo>
                  <a:pt x="164608" y="288680"/>
                </a:lnTo>
                <a:lnTo>
                  <a:pt x="169746" y="295323"/>
                </a:lnTo>
                <a:lnTo>
                  <a:pt x="174124" y="300705"/>
                </a:lnTo>
                <a:lnTo>
                  <a:pt x="177996" y="305245"/>
                </a:lnTo>
                <a:lnTo>
                  <a:pt x="181529" y="309224"/>
                </a:lnTo>
                <a:lnTo>
                  <a:pt x="187995" y="316185"/>
                </a:lnTo>
                <a:lnTo>
                  <a:pt x="197168" y="32575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15"/>
          <p:cNvSpPr/>
          <p:nvPr/>
        </p:nvSpPr>
        <p:spPr>
          <a:xfrm>
            <a:off x="602932" y="1440906"/>
            <a:ext cx="393727" cy="792142"/>
          </a:xfrm>
          <a:custGeom>
            <a:avLst/>
            <a:gdLst/>
            <a:ahLst/>
            <a:cxnLst/>
            <a:rect l="0" t="0" r="0" b="0"/>
            <a:pathLst>
              <a:path w="393727" h="792142">
                <a:moveTo>
                  <a:pt x="0" y="102144"/>
                </a:moveTo>
                <a:lnTo>
                  <a:pt x="5891" y="122675"/>
                </a:lnTo>
                <a:lnTo>
                  <a:pt x="7381" y="137939"/>
                </a:lnTo>
                <a:lnTo>
                  <a:pt x="13123" y="161868"/>
                </a:lnTo>
                <a:lnTo>
                  <a:pt x="17321" y="176250"/>
                </a:lnTo>
                <a:lnTo>
                  <a:pt x="23930" y="195363"/>
                </a:lnTo>
                <a:lnTo>
                  <a:pt x="59055" y="289950"/>
                </a:lnTo>
                <a:lnTo>
                  <a:pt x="69426" y="309755"/>
                </a:lnTo>
                <a:lnTo>
                  <a:pt x="80386" y="323956"/>
                </a:lnTo>
                <a:lnTo>
                  <a:pt x="91607" y="333442"/>
                </a:lnTo>
                <a:lnTo>
                  <a:pt x="100404" y="340833"/>
                </a:lnTo>
                <a:lnTo>
                  <a:pt x="104084" y="344137"/>
                </a:lnTo>
                <a:lnTo>
                  <a:pt x="109394" y="345388"/>
                </a:lnTo>
                <a:lnTo>
                  <a:pt x="115792" y="345269"/>
                </a:lnTo>
                <a:lnTo>
                  <a:pt x="122915" y="344237"/>
                </a:lnTo>
                <a:lnTo>
                  <a:pt x="129568" y="342597"/>
                </a:lnTo>
                <a:lnTo>
                  <a:pt x="135909" y="340551"/>
                </a:lnTo>
                <a:lnTo>
                  <a:pt x="142041" y="338234"/>
                </a:lnTo>
                <a:lnTo>
                  <a:pt x="153934" y="330580"/>
                </a:lnTo>
                <a:lnTo>
                  <a:pt x="159773" y="325872"/>
                </a:lnTo>
                <a:lnTo>
                  <a:pt x="166523" y="319876"/>
                </a:lnTo>
                <a:lnTo>
                  <a:pt x="181643" y="305593"/>
                </a:lnTo>
                <a:lnTo>
                  <a:pt x="206220" y="281488"/>
                </a:lnTo>
                <a:lnTo>
                  <a:pt x="213680" y="271236"/>
                </a:lnTo>
                <a:lnTo>
                  <a:pt x="220558" y="259640"/>
                </a:lnTo>
                <a:lnTo>
                  <a:pt x="227049" y="247146"/>
                </a:lnTo>
                <a:lnTo>
                  <a:pt x="233281" y="234054"/>
                </a:lnTo>
                <a:lnTo>
                  <a:pt x="239341" y="220564"/>
                </a:lnTo>
                <a:lnTo>
                  <a:pt x="251154" y="192875"/>
                </a:lnTo>
                <a:lnTo>
                  <a:pt x="262754" y="164694"/>
                </a:lnTo>
                <a:lnTo>
                  <a:pt x="267562" y="151464"/>
                </a:lnTo>
                <a:lnTo>
                  <a:pt x="271719" y="138834"/>
                </a:lnTo>
                <a:lnTo>
                  <a:pt x="275444" y="126604"/>
                </a:lnTo>
                <a:lnTo>
                  <a:pt x="277927" y="112735"/>
                </a:lnTo>
                <a:lnTo>
                  <a:pt x="279582" y="97775"/>
                </a:lnTo>
                <a:lnTo>
                  <a:pt x="280685" y="82086"/>
                </a:lnTo>
                <a:lnTo>
                  <a:pt x="281911" y="57034"/>
                </a:lnTo>
                <a:lnTo>
                  <a:pt x="281504" y="37327"/>
                </a:lnTo>
                <a:lnTo>
                  <a:pt x="278148" y="22219"/>
                </a:lnTo>
                <a:lnTo>
                  <a:pt x="273481" y="11694"/>
                </a:lnTo>
                <a:lnTo>
                  <a:pt x="270903" y="7554"/>
                </a:lnTo>
                <a:lnTo>
                  <a:pt x="268232" y="4794"/>
                </a:lnTo>
                <a:lnTo>
                  <a:pt x="265499" y="2954"/>
                </a:lnTo>
                <a:lnTo>
                  <a:pt x="259922" y="909"/>
                </a:lnTo>
                <a:lnTo>
                  <a:pt x="254268" y="0"/>
                </a:lnTo>
                <a:lnTo>
                  <a:pt x="252380" y="711"/>
                </a:lnTo>
                <a:lnTo>
                  <a:pt x="251121" y="2137"/>
                </a:lnTo>
                <a:lnTo>
                  <a:pt x="250281" y="4040"/>
                </a:lnTo>
                <a:lnTo>
                  <a:pt x="248934" y="21734"/>
                </a:lnTo>
                <a:lnTo>
                  <a:pt x="248750" y="35926"/>
                </a:lnTo>
                <a:lnTo>
                  <a:pt x="253748" y="54299"/>
                </a:lnTo>
                <a:lnTo>
                  <a:pt x="261367" y="76117"/>
                </a:lnTo>
                <a:lnTo>
                  <a:pt x="264732" y="88602"/>
                </a:lnTo>
                <a:lnTo>
                  <a:pt x="267928" y="101689"/>
                </a:lnTo>
                <a:lnTo>
                  <a:pt x="273869" y="120890"/>
                </a:lnTo>
                <a:lnTo>
                  <a:pt x="330895" y="289184"/>
                </a:lnTo>
                <a:lnTo>
                  <a:pt x="347724" y="344658"/>
                </a:lnTo>
                <a:lnTo>
                  <a:pt x="357546" y="378120"/>
                </a:lnTo>
                <a:lnTo>
                  <a:pt x="365047" y="406143"/>
                </a:lnTo>
                <a:lnTo>
                  <a:pt x="370999" y="430540"/>
                </a:lnTo>
                <a:lnTo>
                  <a:pt x="375920" y="452519"/>
                </a:lnTo>
                <a:lnTo>
                  <a:pt x="380154" y="473840"/>
                </a:lnTo>
                <a:lnTo>
                  <a:pt x="387397" y="515309"/>
                </a:lnTo>
                <a:lnTo>
                  <a:pt x="389710" y="534750"/>
                </a:lnTo>
                <a:lnTo>
                  <a:pt x="391251" y="553425"/>
                </a:lnTo>
                <a:lnTo>
                  <a:pt x="392279" y="571591"/>
                </a:lnTo>
                <a:lnTo>
                  <a:pt x="393421" y="604474"/>
                </a:lnTo>
                <a:lnTo>
                  <a:pt x="393726" y="619911"/>
                </a:lnTo>
                <a:lnTo>
                  <a:pt x="392024" y="638774"/>
                </a:lnTo>
                <a:lnTo>
                  <a:pt x="388984" y="659922"/>
                </a:lnTo>
                <a:lnTo>
                  <a:pt x="385053" y="682594"/>
                </a:lnTo>
                <a:lnTo>
                  <a:pt x="380527" y="700565"/>
                </a:lnTo>
                <a:lnTo>
                  <a:pt x="375605" y="715404"/>
                </a:lnTo>
                <a:lnTo>
                  <a:pt x="370418" y="728154"/>
                </a:lnTo>
                <a:lnTo>
                  <a:pt x="364103" y="738559"/>
                </a:lnTo>
                <a:lnTo>
                  <a:pt x="357035" y="747400"/>
                </a:lnTo>
                <a:lnTo>
                  <a:pt x="349466" y="755200"/>
                </a:lnTo>
                <a:lnTo>
                  <a:pt x="341562" y="762304"/>
                </a:lnTo>
                <a:lnTo>
                  <a:pt x="333436" y="768946"/>
                </a:lnTo>
                <a:lnTo>
                  <a:pt x="325160" y="775278"/>
                </a:lnTo>
                <a:lnTo>
                  <a:pt x="316786" y="779500"/>
                </a:lnTo>
                <a:lnTo>
                  <a:pt x="308346" y="782314"/>
                </a:lnTo>
                <a:lnTo>
                  <a:pt x="290395" y="786394"/>
                </a:lnTo>
                <a:lnTo>
                  <a:pt x="269717" y="791383"/>
                </a:lnTo>
                <a:lnTo>
                  <a:pt x="260774" y="792141"/>
                </a:lnTo>
                <a:lnTo>
                  <a:pt x="252907" y="791695"/>
                </a:lnTo>
                <a:lnTo>
                  <a:pt x="245757" y="790444"/>
                </a:lnTo>
                <a:lnTo>
                  <a:pt x="238133" y="788658"/>
                </a:lnTo>
                <a:lnTo>
                  <a:pt x="230193" y="786515"/>
                </a:lnTo>
                <a:lnTo>
                  <a:pt x="222042" y="784134"/>
                </a:lnTo>
                <a:lnTo>
                  <a:pt x="215655" y="780641"/>
                </a:lnTo>
                <a:lnTo>
                  <a:pt x="206019" y="771680"/>
                </a:lnTo>
                <a:lnTo>
                  <a:pt x="203069" y="766624"/>
                </a:lnTo>
                <a:lnTo>
                  <a:pt x="199790" y="755926"/>
                </a:lnTo>
                <a:lnTo>
                  <a:pt x="198333" y="739741"/>
                </a:lnTo>
                <a:lnTo>
                  <a:pt x="198638" y="720800"/>
                </a:lnTo>
                <a:lnTo>
                  <a:pt x="201949" y="702857"/>
                </a:lnTo>
                <a:lnTo>
                  <a:pt x="206595" y="685357"/>
                </a:lnTo>
                <a:lnTo>
                  <a:pt x="222885" y="6422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16"/>
          <p:cNvSpPr/>
          <p:nvPr/>
        </p:nvSpPr>
        <p:spPr>
          <a:xfrm>
            <a:off x="2694622" y="1371600"/>
            <a:ext cx="317183" cy="282893"/>
          </a:xfrm>
          <a:custGeom>
            <a:avLst/>
            <a:gdLst/>
            <a:ahLst/>
            <a:cxnLst/>
            <a:rect l="0" t="0" r="0" b="0"/>
            <a:pathLst>
              <a:path w="317183" h="282893">
                <a:moveTo>
                  <a:pt x="317182" y="0"/>
                </a:moveTo>
                <a:lnTo>
                  <a:pt x="317182" y="18203"/>
                </a:lnTo>
                <a:lnTo>
                  <a:pt x="314325" y="25470"/>
                </a:lnTo>
                <a:lnTo>
                  <a:pt x="309563" y="32220"/>
                </a:lnTo>
                <a:lnTo>
                  <a:pt x="296651" y="45752"/>
                </a:lnTo>
                <a:lnTo>
                  <a:pt x="247627" y="95207"/>
                </a:lnTo>
                <a:lnTo>
                  <a:pt x="233665" y="107286"/>
                </a:lnTo>
                <a:lnTo>
                  <a:pt x="218642" y="119149"/>
                </a:lnTo>
                <a:lnTo>
                  <a:pt x="202911" y="130867"/>
                </a:lnTo>
                <a:lnTo>
                  <a:pt x="170193" y="156588"/>
                </a:lnTo>
                <a:lnTo>
                  <a:pt x="93356" y="218246"/>
                </a:lnTo>
                <a:lnTo>
                  <a:pt x="67844" y="237968"/>
                </a:lnTo>
                <a:lnTo>
                  <a:pt x="57612" y="246275"/>
                </a:lnTo>
                <a:lnTo>
                  <a:pt x="48886" y="253718"/>
                </a:lnTo>
                <a:lnTo>
                  <a:pt x="41163" y="260585"/>
                </a:lnTo>
                <a:lnTo>
                  <a:pt x="33157" y="266116"/>
                </a:lnTo>
                <a:lnTo>
                  <a:pt x="24962" y="270755"/>
                </a:lnTo>
                <a:lnTo>
                  <a:pt x="0" y="28289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17"/>
          <p:cNvSpPr/>
          <p:nvPr/>
        </p:nvSpPr>
        <p:spPr>
          <a:xfrm>
            <a:off x="2831782" y="1431607"/>
            <a:ext cx="102871" cy="171451"/>
          </a:xfrm>
          <a:custGeom>
            <a:avLst/>
            <a:gdLst/>
            <a:ahLst/>
            <a:cxnLst/>
            <a:rect l="0" t="0" r="0" b="0"/>
            <a:pathLst>
              <a:path w="102871" h="171451">
                <a:moveTo>
                  <a:pt x="0" y="0"/>
                </a:moveTo>
                <a:lnTo>
                  <a:pt x="4551" y="13653"/>
                </a:lnTo>
                <a:lnTo>
                  <a:pt x="11865" y="33055"/>
                </a:lnTo>
                <a:lnTo>
                  <a:pt x="16483" y="44897"/>
                </a:lnTo>
                <a:lnTo>
                  <a:pt x="21466" y="56601"/>
                </a:lnTo>
                <a:lnTo>
                  <a:pt x="32083" y="79766"/>
                </a:lnTo>
                <a:lnTo>
                  <a:pt x="38534" y="90325"/>
                </a:lnTo>
                <a:lnTo>
                  <a:pt x="45691" y="100222"/>
                </a:lnTo>
                <a:lnTo>
                  <a:pt x="102870" y="1714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18"/>
          <p:cNvSpPr/>
          <p:nvPr/>
        </p:nvSpPr>
        <p:spPr>
          <a:xfrm>
            <a:off x="3341193" y="1376835"/>
            <a:ext cx="459283" cy="577057"/>
          </a:xfrm>
          <a:custGeom>
            <a:avLst/>
            <a:gdLst/>
            <a:ahLst/>
            <a:cxnLst/>
            <a:rect l="0" t="0" r="0" b="0"/>
            <a:pathLst>
              <a:path w="459283" h="577057">
                <a:moveTo>
                  <a:pt x="4939" y="37627"/>
                </a:moveTo>
                <a:lnTo>
                  <a:pt x="4939" y="51279"/>
                </a:lnTo>
                <a:lnTo>
                  <a:pt x="3986" y="60064"/>
                </a:lnTo>
                <a:lnTo>
                  <a:pt x="2399" y="70682"/>
                </a:lnTo>
                <a:lnTo>
                  <a:pt x="388" y="82524"/>
                </a:lnTo>
                <a:lnTo>
                  <a:pt x="0" y="97086"/>
                </a:lnTo>
                <a:lnTo>
                  <a:pt x="694" y="113461"/>
                </a:lnTo>
                <a:lnTo>
                  <a:pt x="2109" y="131046"/>
                </a:lnTo>
                <a:lnTo>
                  <a:pt x="3052" y="145626"/>
                </a:lnTo>
                <a:lnTo>
                  <a:pt x="4100" y="169447"/>
                </a:lnTo>
                <a:lnTo>
                  <a:pt x="7237" y="180752"/>
                </a:lnTo>
                <a:lnTo>
                  <a:pt x="12186" y="192099"/>
                </a:lnTo>
                <a:lnTo>
                  <a:pt x="18343" y="203473"/>
                </a:lnTo>
                <a:lnTo>
                  <a:pt x="27724" y="218651"/>
                </a:lnTo>
                <a:lnTo>
                  <a:pt x="31559" y="224032"/>
                </a:lnTo>
                <a:lnTo>
                  <a:pt x="36021" y="227620"/>
                </a:lnTo>
                <a:lnTo>
                  <a:pt x="40900" y="230011"/>
                </a:lnTo>
                <a:lnTo>
                  <a:pt x="51402" y="232669"/>
                </a:lnTo>
                <a:lnTo>
                  <a:pt x="62419" y="233850"/>
                </a:lnTo>
                <a:lnTo>
                  <a:pt x="76206" y="231835"/>
                </a:lnTo>
                <a:lnTo>
                  <a:pt x="83883" y="229964"/>
                </a:lnTo>
                <a:lnTo>
                  <a:pt x="91858" y="225859"/>
                </a:lnTo>
                <a:lnTo>
                  <a:pt x="100032" y="220265"/>
                </a:lnTo>
                <a:lnTo>
                  <a:pt x="108340" y="213678"/>
                </a:lnTo>
                <a:lnTo>
                  <a:pt x="117688" y="207382"/>
                </a:lnTo>
                <a:lnTo>
                  <a:pt x="127730" y="201280"/>
                </a:lnTo>
                <a:lnTo>
                  <a:pt x="138235" y="195306"/>
                </a:lnTo>
                <a:lnTo>
                  <a:pt x="148095" y="187514"/>
                </a:lnTo>
                <a:lnTo>
                  <a:pt x="157527" y="178509"/>
                </a:lnTo>
                <a:lnTo>
                  <a:pt x="166671" y="168696"/>
                </a:lnTo>
                <a:lnTo>
                  <a:pt x="179436" y="153581"/>
                </a:lnTo>
                <a:lnTo>
                  <a:pt x="225446" y="97066"/>
                </a:lnTo>
                <a:lnTo>
                  <a:pt x="237668" y="82968"/>
                </a:lnTo>
                <a:lnTo>
                  <a:pt x="248675" y="70712"/>
                </a:lnTo>
                <a:lnTo>
                  <a:pt x="257917" y="57779"/>
                </a:lnTo>
                <a:lnTo>
                  <a:pt x="265983" y="44394"/>
                </a:lnTo>
                <a:lnTo>
                  <a:pt x="283516" y="11447"/>
                </a:lnTo>
                <a:lnTo>
                  <a:pt x="285913" y="4402"/>
                </a:lnTo>
                <a:lnTo>
                  <a:pt x="286553" y="1189"/>
                </a:lnTo>
                <a:lnTo>
                  <a:pt x="286026" y="0"/>
                </a:lnTo>
                <a:lnTo>
                  <a:pt x="284723" y="160"/>
                </a:lnTo>
                <a:lnTo>
                  <a:pt x="280735" y="2877"/>
                </a:lnTo>
                <a:lnTo>
                  <a:pt x="275787" y="7260"/>
                </a:lnTo>
                <a:lnTo>
                  <a:pt x="274087" y="9763"/>
                </a:lnTo>
                <a:lnTo>
                  <a:pt x="272198" y="15083"/>
                </a:lnTo>
                <a:lnTo>
                  <a:pt x="271134" y="27984"/>
                </a:lnTo>
                <a:lnTo>
                  <a:pt x="270886" y="40961"/>
                </a:lnTo>
                <a:lnTo>
                  <a:pt x="270819" y="48422"/>
                </a:lnTo>
                <a:lnTo>
                  <a:pt x="272680" y="61016"/>
                </a:lnTo>
                <a:lnTo>
                  <a:pt x="275826" y="77032"/>
                </a:lnTo>
                <a:lnTo>
                  <a:pt x="293095" y="158915"/>
                </a:lnTo>
                <a:lnTo>
                  <a:pt x="307774" y="231728"/>
                </a:lnTo>
                <a:lnTo>
                  <a:pt x="309699" y="250848"/>
                </a:lnTo>
                <a:lnTo>
                  <a:pt x="310982" y="273119"/>
                </a:lnTo>
                <a:lnTo>
                  <a:pt x="312408" y="321360"/>
                </a:lnTo>
                <a:lnTo>
                  <a:pt x="313042" y="368201"/>
                </a:lnTo>
                <a:lnTo>
                  <a:pt x="312259" y="387549"/>
                </a:lnTo>
                <a:lnTo>
                  <a:pt x="310784" y="404259"/>
                </a:lnTo>
                <a:lnTo>
                  <a:pt x="308848" y="419208"/>
                </a:lnTo>
                <a:lnTo>
                  <a:pt x="305653" y="432032"/>
                </a:lnTo>
                <a:lnTo>
                  <a:pt x="301617" y="443439"/>
                </a:lnTo>
                <a:lnTo>
                  <a:pt x="297022" y="453901"/>
                </a:lnTo>
                <a:lnTo>
                  <a:pt x="290148" y="465638"/>
                </a:lnTo>
                <a:lnTo>
                  <a:pt x="281756" y="478225"/>
                </a:lnTo>
                <a:lnTo>
                  <a:pt x="264176" y="503006"/>
                </a:lnTo>
                <a:lnTo>
                  <a:pt x="250013" y="523545"/>
                </a:lnTo>
                <a:lnTo>
                  <a:pt x="242616" y="531117"/>
                </a:lnTo>
                <a:lnTo>
                  <a:pt x="234829" y="537118"/>
                </a:lnTo>
                <a:lnTo>
                  <a:pt x="218554" y="547278"/>
                </a:lnTo>
                <a:lnTo>
                  <a:pt x="201797" y="558144"/>
                </a:lnTo>
                <a:lnTo>
                  <a:pt x="194280" y="562756"/>
                </a:lnTo>
                <a:lnTo>
                  <a:pt x="180848" y="570420"/>
                </a:lnTo>
                <a:lnTo>
                  <a:pt x="168528" y="574461"/>
                </a:lnTo>
                <a:lnTo>
                  <a:pt x="157655" y="576258"/>
                </a:lnTo>
                <a:lnTo>
                  <a:pt x="149648" y="577056"/>
                </a:lnTo>
                <a:lnTo>
                  <a:pt x="147132" y="575364"/>
                </a:lnTo>
                <a:lnTo>
                  <a:pt x="145455" y="572331"/>
                </a:lnTo>
                <a:lnTo>
                  <a:pt x="144336" y="568404"/>
                </a:lnTo>
                <a:lnTo>
                  <a:pt x="144543" y="563881"/>
                </a:lnTo>
                <a:lnTo>
                  <a:pt x="147313" y="553775"/>
                </a:lnTo>
                <a:lnTo>
                  <a:pt x="148432" y="545556"/>
                </a:lnTo>
                <a:lnTo>
                  <a:pt x="149179" y="535314"/>
                </a:lnTo>
                <a:lnTo>
                  <a:pt x="149676" y="523723"/>
                </a:lnTo>
                <a:lnTo>
                  <a:pt x="150960" y="510281"/>
                </a:lnTo>
                <a:lnTo>
                  <a:pt x="152769" y="495605"/>
                </a:lnTo>
                <a:lnTo>
                  <a:pt x="167067" y="385478"/>
                </a:lnTo>
                <a:lnTo>
                  <a:pt x="172079" y="355253"/>
                </a:lnTo>
                <a:lnTo>
                  <a:pt x="177326" y="329388"/>
                </a:lnTo>
                <a:lnTo>
                  <a:pt x="182728" y="306429"/>
                </a:lnTo>
                <a:lnTo>
                  <a:pt x="188235" y="287314"/>
                </a:lnTo>
                <a:lnTo>
                  <a:pt x="193812" y="270760"/>
                </a:lnTo>
                <a:lnTo>
                  <a:pt x="199434" y="255914"/>
                </a:lnTo>
                <a:lnTo>
                  <a:pt x="206040" y="244112"/>
                </a:lnTo>
                <a:lnTo>
                  <a:pt x="213301" y="234338"/>
                </a:lnTo>
                <a:lnTo>
                  <a:pt x="221000" y="225918"/>
                </a:lnTo>
                <a:lnTo>
                  <a:pt x="234634" y="214022"/>
                </a:lnTo>
                <a:lnTo>
                  <a:pt x="240936" y="209516"/>
                </a:lnTo>
                <a:lnTo>
                  <a:pt x="247995" y="206512"/>
                </a:lnTo>
                <a:lnTo>
                  <a:pt x="255559" y="204510"/>
                </a:lnTo>
                <a:lnTo>
                  <a:pt x="263459" y="203175"/>
                </a:lnTo>
                <a:lnTo>
                  <a:pt x="271583" y="202284"/>
                </a:lnTo>
                <a:lnTo>
                  <a:pt x="279857" y="201691"/>
                </a:lnTo>
                <a:lnTo>
                  <a:pt x="288230" y="201296"/>
                </a:lnTo>
                <a:lnTo>
                  <a:pt x="296670" y="201985"/>
                </a:lnTo>
                <a:lnTo>
                  <a:pt x="305154" y="203396"/>
                </a:lnTo>
                <a:lnTo>
                  <a:pt x="313667" y="205290"/>
                </a:lnTo>
                <a:lnTo>
                  <a:pt x="322200" y="207505"/>
                </a:lnTo>
                <a:lnTo>
                  <a:pt x="330746" y="209934"/>
                </a:lnTo>
                <a:lnTo>
                  <a:pt x="339302" y="212506"/>
                </a:lnTo>
                <a:lnTo>
                  <a:pt x="356435" y="219935"/>
                </a:lnTo>
                <a:lnTo>
                  <a:pt x="459282" y="2690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19"/>
          <p:cNvSpPr/>
          <p:nvPr/>
        </p:nvSpPr>
        <p:spPr>
          <a:xfrm>
            <a:off x="628649" y="699175"/>
            <a:ext cx="42759" cy="226656"/>
          </a:xfrm>
          <a:custGeom>
            <a:avLst/>
            <a:gdLst/>
            <a:ahLst/>
            <a:cxnLst/>
            <a:rect l="0" t="0" r="0" b="0"/>
            <a:pathLst>
              <a:path w="42759" h="226656">
                <a:moveTo>
                  <a:pt x="34290" y="38059"/>
                </a:moveTo>
                <a:lnTo>
                  <a:pt x="34290" y="28958"/>
                </a:lnTo>
                <a:lnTo>
                  <a:pt x="35243" y="25324"/>
                </a:lnTo>
                <a:lnTo>
                  <a:pt x="36830" y="21949"/>
                </a:lnTo>
                <a:lnTo>
                  <a:pt x="38841" y="18747"/>
                </a:lnTo>
                <a:lnTo>
                  <a:pt x="40182" y="15659"/>
                </a:lnTo>
                <a:lnTo>
                  <a:pt x="41076" y="12649"/>
                </a:lnTo>
                <a:lnTo>
                  <a:pt x="42069" y="6763"/>
                </a:lnTo>
                <a:lnTo>
                  <a:pt x="42628" y="0"/>
                </a:lnTo>
                <a:lnTo>
                  <a:pt x="42706" y="304"/>
                </a:lnTo>
                <a:lnTo>
                  <a:pt x="42758" y="1459"/>
                </a:lnTo>
                <a:lnTo>
                  <a:pt x="40276" y="17983"/>
                </a:lnTo>
                <a:lnTo>
                  <a:pt x="30922" y="75157"/>
                </a:lnTo>
                <a:lnTo>
                  <a:pt x="28235" y="88509"/>
                </a:lnTo>
                <a:lnTo>
                  <a:pt x="25491" y="100267"/>
                </a:lnTo>
                <a:lnTo>
                  <a:pt x="22709" y="110964"/>
                </a:lnTo>
                <a:lnTo>
                  <a:pt x="20855" y="120952"/>
                </a:lnTo>
                <a:lnTo>
                  <a:pt x="19618" y="130469"/>
                </a:lnTo>
                <a:lnTo>
                  <a:pt x="18794" y="139671"/>
                </a:lnTo>
                <a:lnTo>
                  <a:pt x="16339" y="149615"/>
                </a:lnTo>
                <a:lnTo>
                  <a:pt x="12798" y="160055"/>
                </a:lnTo>
                <a:lnTo>
                  <a:pt x="8532" y="170825"/>
                </a:lnTo>
                <a:lnTo>
                  <a:pt x="5688" y="179910"/>
                </a:lnTo>
                <a:lnTo>
                  <a:pt x="3792" y="187871"/>
                </a:lnTo>
                <a:lnTo>
                  <a:pt x="2528" y="195084"/>
                </a:lnTo>
                <a:lnTo>
                  <a:pt x="1686" y="200845"/>
                </a:lnTo>
                <a:lnTo>
                  <a:pt x="1124" y="205638"/>
                </a:lnTo>
                <a:lnTo>
                  <a:pt x="0" y="22665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20"/>
          <p:cNvSpPr/>
          <p:nvPr/>
        </p:nvSpPr>
        <p:spPr>
          <a:xfrm>
            <a:off x="3063239" y="660484"/>
            <a:ext cx="428626" cy="195426"/>
          </a:xfrm>
          <a:custGeom>
            <a:avLst/>
            <a:gdLst/>
            <a:ahLst/>
            <a:cxnLst/>
            <a:rect l="0" t="0" r="0" b="0"/>
            <a:pathLst>
              <a:path w="428626" h="195426">
                <a:moveTo>
                  <a:pt x="0" y="33888"/>
                </a:moveTo>
                <a:lnTo>
                  <a:pt x="4551" y="24786"/>
                </a:lnTo>
                <a:lnTo>
                  <a:pt x="7797" y="21153"/>
                </a:lnTo>
                <a:lnTo>
                  <a:pt x="11866" y="17778"/>
                </a:lnTo>
                <a:lnTo>
                  <a:pt x="16483" y="14575"/>
                </a:lnTo>
                <a:lnTo>
                  <a:pt x="26693" y="11017"/>
                </a:lnTo>
                <a:lnTo>
                  <a:pt x="39487" y="8483"/>
                </a:lnTo>
                <a:lnTo>
                  <a:pt x="57872" y="4182"/>
                </a:lnTo>
                <a:lnTo>
                  <a:pt x="66204" y="2654"/>
                </a:lnTo>
                <a:lnTo>
                  <a:pt x="73664" y="1635"/>
                </a:lnTo>
                <a:lnTo>
                  <a:pt x="80542" y="956"/>
                </a:lnTo>
                <a:lnTo>
                  <a:pt x="88937" y="503"/>
                </a:lnTo>
                <a:lnTo>
                  <a:pt x="108425" y="0"/>
                </a:lnTo>
                <a:lnTo>
                  <a:pt x="118004" y="819"/>
                </a:lnTo>
                <a:lnTo>
                  <a:pt x="127247" y="2317"/>
                </a:lnTo>
                <a:lnTo>
                  <a:pt x="136267" y="4268"/>
                </a:lnTo>
                <a:lnTo>
                  <a:pt x="146090" y="5569"/>
                </a:lnTo>
                <a:lnTo>
                  <a:pt x="156448" y="6436"/>
                </a:lnTo>
                <a:lnTo>
                  <a:pt x="167164" y="7014"/>
                </a:lnTo>
                <a:lnTo>
                  <a:pt x="181928" y="9305"/>
                </a:lnTo>
                <a:lnTo>
                  <a:pt x="199390" y="12737"/>
                </a:lnTo>
                <a:lnTo>
                  <a:pt x="218652" y="16930"/>
                </a:lnTo>
                <a:lnTo>
                  <a:pt x="234351" y="20677"/>
                </a:lnTo>
                <a:lnTo>
                  <a:pt x="247674" y="24128"/>
                </a:lnTo>
                <a:lnTo>
                  <a:pt x="270097" y="30503"/>
                </a:lnTo>
                <a:lnTo>
                  <a:pt x="289589" y="36511"/>
                </a:lnTo>
                <a:lnTo>
                  <a:pt x="297834" y="39447"/>
                </a:lnTo>
                <a:lnTo>
                  <a:pt x="305236" y="42356"/>
                </a:lnTo>
                <a:lnTo>
                  <a:pt x="317589" y="48129"/>
                </a:lnTo>
                <a:lnTo>
                  <a:pt x="326253" y="53870"/>
                </a:lnTo>
                <a:lnTo>
                  <a:pt x="333279" y="59596"/>
                </a:lnTo>
                <a:lnTo>
                  <a:pt x="339577" y="65316"/>
                </a:lnTo>
                <a:lnTo>
                  <a:pt x="345551" y="71034"/>
                </a:lnTo>
                <a:lnTo>
                  <a:pt x="346573" y="73892"/>
                </a:lnTo>
                <a:lnTo>
                  <a:pt x="346301" y="76750"/>
                </a:lnTo>
                <a:lnTo>
                  <a:pt x="344412" y="82465"/>
                </a:lnTo>
                <a:lnTo>
                  <a:pt x="343572" y="88180"/>
                </a:lnTo>
                <a:lnTo>
                  <a:pt x="341443" y="91038"/>
                </a:lnTo>
                <a:lnTo>
                  <a:pt x="333998" y="96753"/>
                </a:lnTo>
                <a:lnTo>
                  <a:pt x="324339" y="102468"/>
                </a:lnTo>
                <a:lnTo>
                  <a:pt x="312744" y="108183"/>
                </a:lnTo>
                <a:lnTo>
                  <a:pt x="305651" y="111041"/>
                </a:lnTo>
                <a:lnTo>
                  <a:pt x="290150" y="116756"/>
                </a:lnTo>
                <a:lnTo>
                  <a:pt x="273736" y="122471"/>
                </a:lnTo>
                <a:lnTo>
                  <a:pt x="264405" y="126281"/>
                </a:lnTo>
                <a:lnTo>
                  <a:pt x="254376" y="130725"/>
                </a:lnTo>
                <a:lnTo>
                  <a:pt x="243879" y="135594"/>
                </a:lnTo>
                <a:lnTo>
                  <a:pt x="232119" y="139792"/>
                </a:lnTo>
                <a:lnTo>
                  <a:pt x="219516" y="143543"/>
                </a:lnTo>
                <a:lnTo>
                  <a:pt x="124029" y="168121"/>
                </a:lnTo>
                <a:lnTo>
                  <a:pt x="104654" y="173875"/>
                </a:lnTo>
                <a:lnTo>
                  <a:pt x="77681" y="182469"/>
                </a:lnTo>
                <a:lnTo>
                  <a:pt x="69885" y="184377"/>
                </a:lnTo>
                <a:lnTo>
                  <a:pt x="62783" y="185649"/>
                </a:lnTo>
                <a:lnTo>
                  <a:pt x="56143" y="186497"/>
                </a:lnTo>
                <a:lnTo>
                  <a:pt x="46225" y="189979"/>
                </a:lnTo>
                <a:lnTo>
                  <a:pt x="38642" y="193749"/>
                </a:lnTo>
                <a:lnTo>
                  <a:pt x="32097" y="195425"/>
                </a:lnTo>
                <a:lnTo>
                  <a:pt x="30923" y="194919"/>
                </a:lnTo>
                <a:lnTo>
                  <a:pt x="31093" y="193630"/>
                </a:lnTo>
                <a:lnTo>
                  <a:pt x="32159" y="191818"/>
                </a:lnTo>
                <a:lnTo>
                  <a:pt x="34775" y="190609"/>
                </a:lnTo>
                <a:lnTo>
                  <a:pt x="42761" y="189267"/>
                </a:lnTo>
                <a:lnTo>
                  <a:pt x="55200" y="188670"/>
                </a:lnTo>
                <a:lnTo>
                  <a:pt x="62518" y="188511"/>
                </a:lnTo>
                <a:lnTo>
                  <a:pt x="70254" y="187453"/>
                </a:lnTo>
                <a:lnTo>
                  <a:pt x="78269" y="185794"/>
                </a:lnTo>
                <a:lnTo>
                  <a:pt x="86469" y="183736"/>
                </a:lnTo>
                <a:lnTo>
                  <a:pt x="108281" y="178910"/>
                </a:lnTo>
                <a:lnTo>
                  <a:pt x="203199" y="159576"/>
                </a:lnTo>
                <a:lnTo>
                  <a:pt x="218334" y="157685"/>
                </a:lnTo>
                <a:lnTo>
                  <a:pt x="234139" y="156425"/>
                </a:lnTo>
                <a:lnTo>
                  <a:pt x="250390" y="155584"/>
                </a:lnTo>
                <a:lnTo>
                  <a:pt x="283687" y="154650"/>
                </a:lnTo>
                <a:lnTo>
                  <a:pt x="332023" y="154124"/>
                </a:lnTo>
                <a:lnTo>
                  <a:pt x="428625" y="16247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21"/>
          <p:cNvSpPr/>
          <p:nvPr/>
        </p:nvSpPr>
        <p:spPr>
          <a:xfrm>
            <a:off x="304299" y="2668272"/>
            <a:ext cx="324351" cy="306386"/>
          </a:xfrm>
          <a:custGeom>
            <a:avLst/>
            <a:gdLst/>
            <a:ahLst/>
            <a:cxnLst/>
            <a:rect l="0" t="0" r="0" b="0"/>
            <a:pathLst>
              <a:path w="324351" h="306386">
                <a:moveTo>
                  <a:pt x="32885" y="40638"/>
                </a:moveTo>
                <a:lnTo>
                  <a:pt x="28335" y="49739"/>
                </a:lnTo>
                <a:lnTo>
                  <a:pt x="26042" y="57183"/>
                </a:lnTo>
                <a:lnTo>
                  <a:pt x="23560" y="66908"/>
                </a:lnTo>
                <a:lnTo>
                  <a:pt x="20954" y="78153"/>
                </a:lnTo>
                <a:lnTo>
                  <a:pt x="18263" y="87556"/>
                </a:lnTo>
                <a:lnTo>
                  <a:pt x="15517" y="95729"/>
                </a:lnTo>
                <a:lnTo>
                  <a:pt x="12734" y="103083"/>
                </a:lnTo>
                <a:lnTo>
                  <a:pt x="10879" y="110843"/>
                </a:lnTo>
                <a:lnTo>
                  <a:pt x="9642" y="118873"/>
                </a:lnTo>
                <a:lnTo>
                  <a:pt x="8817" y="127085"/>
                </a:lnTo>
                <a:lnTo>
                  <a:pt x="9220" y="135417"/>
                </a:lnTo>
                <a:lnTo>
                  <a:pt x="10441" y="143829"/>
                </a:lnTo>
                <a:lnTo>
                  <a:pt x="12207" y="152294"/>
                </a:lnTo>
                <a:lnTo>
                  <a:pt x="14338" y="160795"/>
                </a:lnTo>
                <a:lnTo>
                  <a:pt x="16710" y="169320"/>
                </a:lnTo>
                <a:lnTo>
                  <a:pt x="19244" y="177861"/>
                </a:lnTo>
                <a:lnTo>
                  <a:pt x="21886" y="188317"/>
                </a:lnTo>
                <a:lnTo>
                  <a:pt x="27362" y="212636"/>
                </a:lnTo>
                <a:lnTo>
                  <a:pt x="30156" y="222930"/>
                </a:lnTo>
                <a:lnTo>
                  <a:pt x="32971" y="231699"/>
                </a:lnTo>
                <a:lnTo>
                  <a:pt x="39781" y="250357"/>
                </a:lnTo>
                <a:lnTo>
                  <a:pt x="39388" y="249983"/>
                </a:lnTo>
                <a:lnTo>
                  <a:pt x="36410" y="244488"/>
                </a:lnTo>
                <a:lnTo>
                  <a:pt x="29379" y="230683"/>
                </a:lnTo>
                <a:lnTo>
                  <a:pt x="27690" y="224485"/>
                </a:lnTo>
                <a:lnTo>
                  <a:pt x="26565" y="217495"/>
                </a:lnTo>
                <a:lnTo>
                  <a:pt x="25814" y="209977"/>
                </a:lnTo>
                <a:lnTo>
                  <a:pt x="25314" y="202108"/>
                </a:lnTo>
                <a:lnTo>
                  <a:pt x="24980" y="194005"/>
                </a:lnTo>
                <a:lnTo>
                  <a:pt x="24758" y="185745"/>
                </a:lnTo>
                <a:lnTo>
                  <a:pt x="22704" y="177381"/>
                </a:lnTo>
                <a:lnTo>
                  <a:pt x="19431" y="168947"/>
                </a:lnTo>
                <a:lnTo>
                  <a:pt x="15343" y="160467"/>
                </a:lnTo>
                <a:lnTo>
                  <a:pt x="12618" y="151957"/>
                </a:lnTo>
                <a:lnTo>
                  <a:pt x="10801" y="143425"/>
                </a:lnTo>
                <a:lnTo>
                  <a:pt x="9590" y="134880"/>
                </a:lnTo>
                <a:lnTo>
                  <a:pt x="7830" y="127278"/>
                </a:lnTo>
                <a:lnTo>
                  <a:pt x="5704" y="120306"/>
                </a:lnTo>
                <a:lnTo>
                  <a:pt x="3335" y="113752"/>
                </a:lnTo>
                <a:lnTo>
                  <a:pt x="1755" y="107478"/>
                </a:lnTo>
                <a:lnTo>
                  <a:pt x="702" y="101390"/>
                </a:lnTo>
                <a:lnTo>
                  <a:pt x="0" y="95427"/>
                </a:lnTo>
                <a:lnTo>
                  <a:pt x="484" y="89546"/>
                </a:lnTo>
                <a:lnTo>
                  <a:pt x="1760" y="83721"/>
                </a:lnTo>
                <a:lnTo>
                  <a:pt x="3562" y="77932"/>
                </a:lnTo>
                <a:lnTo>
                  <a:pt x="4764" y="72168"/>
                </a:lnTo>
                <a:lnTo>
                  <a:pt x="5565" y="66420"/>
                </a:lnTo>
                <a:lnTo>
                  <a:pt x="6100" y="60684"/>
                </a:lnTo>
                <a:lnTo>
                  <a:pt x="7408" y="55907"/>
                </a:lnTo>
                <a:lnTo>
                  <a:pt x="11402" y="48059"/>
                </a:lnTo>
                <a:lnTo>
                  <a:pt x="13812" y="41396"/>
                </a:lnTo>
                <a:lnTo>
                  <a:pt x="14455" y="38286"/>
                </a:lnTo>
                <a:lnTo>
                  <a:pt x="15836" y="36212"/>
                </a:lnTo>
                <a:lnTo>
                  <a:pt x="17709" y="34830"/>
                </a:lnTo>
                <a:lnTo>
                  <a:pt x="19910" y="33908"/>
                </a:lnTo>
                <a:lnTo>
                  <a:pt x="27559" y="32611"/>
                </a:lnTo>
                <a:lnTo>
                  <a:pt x="30287" y="33382"/>
                </a:lnTo>
                <a:lnTo>
                  <a:pt x="35858" y="36778"/>
                </a:lnTo>
                <a:lnTo>
                  <a:pt x="40582" y="41874"/>
                </a:lnTo>
                <a:lnTo>
                  <a:pt x="46589" y="49082"/>
                </a:lnTo>
                <a:lnTo>
                  <a:pt x="81312" y="92576"/>
                </a:lnTo>
                <a:lnTo>
                  <a:pt x="88982" y="104791"/>
                </a:lnTo>
                <a:lnTo>
                  <a:pt x="95048" y="116744"/>
                </a:lnTo>
                <a:lnTo>
                  <a:pt x="100045" y="128523"/>
                </a:lnTo>
                <a:lnTo>
                  <a:pt x="129831" y="195160"/>
                </a:lnTo>
                <a:lnTo>
                  <a:pt x="137521" y="214137"/>
                </a:lnTo>
                <a:lnTo>
                  <a:pt x="142647" y="228694"/>
                </a:lnTo>
                <a:lnTo>
                  <a:pt x="146065" y="240303"/>
                </a:lnTo>
                <a:lnTo>
                  <a:pt x="148344" y="247091"/>
                </a:lnTo>
                <a:lnTo>
                  <a:pt x="149863" y="250663"/>
                </a:lnTo>
                <a:lnTo>
                  <a:pt x="150875" y="252092"/>
                </a:lnTo>
                <a:lnTo>
                  <a:pt x="151550" y="251140"/>
                </a:lnTo>
                <a:lnTo>
                  <a:pt x="152300" y="245002"/>
                </a:lnTo>
                <a:lnTo>
                  <a:pt x="150595" y="236888"/>
                </a:lnTo>
                <a:lnTo>
                  <a:pt x="147554" y="225764"/>
                </a:lnTo>
                <a:lnTo>
                  <a:pt x="143621" y="212632"/>
                </a:lnTo>
                <a:lnTo>
                  <a:pt x="140999" y="200068"/>
                </a:lnTo>
                <a:lnTo>
                  <a:pt x="139251" y="187882"/>
                </a:lnTo>
                <a:lnTo>
                  <a:pt x="138086" y="175948"/>
                </a:lnTo>
                <a:lnTo>
                  <a:pt x="137309" y="165135"/>
                </a:lnTo>
                <a:lnTo>
                  <a:pt x="136791" y="155068"/>
                </a:lnTo>
                <a:lnTo>
                  <a:pt x="136446" y="145500"/>
                </a:lnTo>
                <a:lnTo>
                  <a:pt x="137168" y="133406"/>
                </a:lnTo>
                <a:lnTo>
                  <a:pt x="138602" y="119628"/>
                </a:lnTo>
                <a:lnTo>
                  <a:pt x="140511" y="104728"/>
                </a:lnTo>
                <a:lnTo>
                  <a:pt x="142736" y="90032"/>
                </a:lnTo>
                <a:lnTo>
                  <a:pt x="147748" y="61003"/>
                </a:lnTo>
                <a:lnTo>
                  <a:pt x="150418" y="50405"/>
                </a:lnTo>
                <a:lnTo>
                  <a:pt x="153150" y="42386"/>
                </a:lnTo>
                <a:lnTo>
                  <a:pt x="155924" y="36089"/>
                </a:lnTo>
                <a:lnTo>
                  <a:pt x="159679" y="29985"/>
                </a:lnTo>
                <a:lnTo>
                  <a:pt x="164087" y="24011"/>
                </a:lnTo>
                <a:lnTo>
                  <a:pt x="168931" y="18123"/>
                </a:lnTo>
                <a:lnTo>
                  <a:pt x="176852" y="9041"/>
                </a:lnTo>
                <a:lnTo>
                  <a:pt x="180298" y="5286"/>
                </a:lnTo>
                <a:lnTo>
                  <a:pt x="184501" y="2782"/>
                </a:lnTo>
                <a:lnTo>
                  <a:pt x="194250" y="0"/>
                </a:lnTo>
                <a:lnTo>
                  <a:pt x="198564" y="211"/>
                </a:lnTo>
                <a:lnTo>
                  <a:pt x="202393" y="1304"/>
                </a:lnTo>
                <a:lnTo>
                  <a:pt x="219933" y="9902"/>
                </a:lnTo>
                <a:lnTo>
                  <a:pt x="225211" y="13480"/>
                </a:lnTo>
                <a:lnTo>
                  <a:pt x="230635" y="17770"/>
                </a:lnTo>
                <a:lnTo>
                  <a:pt x="236156" y="22535"/>
                </a:lnTo>
                <a:lnTo>
                  <a:pt x="240789" y="28569"/>
                </a:lnTo>
                <a:lnTo>
                  <a:pt x="244830" y="35449"/>
                </a:lnTo>
                <a:lnTo>
                  <a:pt x="248477" y="42894"/>
                </a:lnTo>
                <a:lnTo>
                  <a:pt x="251861" y="50714"/>
                </a:lnTo>
                <a:lnTo>
                  <a:pt x="255069" y="58785"/>
                </a:lnTo>
                <a:lnTo>
                  <a:pt x="258160" y="67024"/>
                </a:lnTo>
                <a:lnTo>
                  <a:pt x="262126" y="76326"/>
                </a:lnTo>
                <a:lnTo>
                  <a:pt x="271613" y="96821"/>
                </a:lnTo>
                <a:lnTo>
                  <a:pt x="274904" y="108574"/>
                </a:lnTo>
                <a:lnTo>
                  <a:pt x="277099" y="121171"/>
                </a:lnTo>
                <a:lnTo>
                  <a:pt x="278562" y="134331"/>
                </a:lnTo>
                <a:lnTo>
                  <a:pt x="281442" y="149773"/>
                </a:lnTo>
                <a:lnTo>
                  <a:pt x="285268" y="166734"/>
                </a:lnTo>
                <a:lnTo>
                  <a:pt x="300544" y="228212"/>
                </a:lnTo>
                <a:lnTo>
                  <a:pt x="302764" y="239029"/>
                </a:lnTo>
                <a:lnTo>
                  <a:pt x="304245" y="248146"/>
                </a:lnTo>
                <a:lnTo>
                  <a:pt x="305232" y="256129"/>
                </a:lnTo>
                <a:lnTo>
                  <a:pt x="306842" y="263356"/>
                </a:lnTo>
                <a:lnTo>
                  <a:pt x="308868" y="270079"/>
                </a:lnTo>
                <a:lnTo>
                  <a:pt x="311171" y="276466"/>
                </a:lnTo>
                <a:lnTo>
                  <a:pt x="313659" y="282629"/>
                </a:lnTo>
                <a:lnTo>
                  <a:pt x="316271" y="288643"/>
                </a:lnTo>
                <a:lnTo>
                  <a:pt x="324350" y="3063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22"/>
          <p:cNvSpPr/>
          <p:nvPr/>
        </p:nvSpPr>
        <p:spPr>
          <a:xfrm>
            <a:off x="774382" y="2777489"/>
            <a:ext cx="257176" cy="34292"/>
          </a:xfrm>
          <a:custGeom>
            <a:avLst/>
            <a:gdLst/>
            <a:ahLst/>
            <a:cxnLst/>
            <a:rect l="0" t="0" r="0" b="0"/>
            <a:pathLst>
              <a:path w="257176" h="34292">
                <a:moveTo>
                  <a:pt x="0" y="34291"/>
                </a:moveTo>
                <a:lnTo>
                  <a:pt x="22754" y="29740"/>
                </a:lnTo>
                <a:lnTo>
                  <a:pt x="32314" y="27446"/>
                </a:lnTo>
                <a:lnTo>
                  <a:pt x="41545" y="24965"/>
                </a:lnTo>
                <a:lnTo>
                  <a:pt x="50557" y="22359"/>
                </a:lnTo>
                <a:lnTo>
                  <a:pt x="59422" y="20621"/>
                </a:lnTo>
                <a:lnTo>
                  <a:pt x="68190" y="19463"/>
                </a:lnTo>
                <a:lnTo>
                  <a:pt x="76892" y="18690"/>
                </a:lnTo>
                <a:lnTo>
                  <a:pt x="86504" y="17223"/>
                </a:lnTo>
                <a:lnTo>
                  <a:pt x="96722" y="15292"/>
                </a:lnTo>
                <a:lnTo>
                  <a:pt x="107344" y="13052"/>
                </a:lnTo>
                <a:lnTo>
                  <a:pt x="117282" y="11559"/>
                </a:lnTo>
                <a:lnTo>
                  <a:pt x="126766" y="10564"/>
                </a:lnTo>
                <a:lnTo>
                  <a:pt x="135945" y="9900"/>
                </a:lnTo>
                <a:lnTo>
                  <a:pt x="144923" y="8505"/>
                </a:lnTo>
                <a:lnTo>
                  <a:pt x="153765" y="6623"/>
                </a:lnTo>
                <a:lnTo>
                  <a:pt x="162518" y="4416"/>
                </a:lnTo>
                <a:lnTo>
                  <a:pt x="175020" y="2944"/>
                </a:lnTo>
                <a:lnTo>
                  <a:pt x="190022" y="1963"/>
                </a:lnTo>
                <a:lnTo>
                  <a:pt x="25717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23"/>
          <p:cNvSpPr/>
          <p:nvPr/>
        </p:nvSpPr>
        <p:spPr>
          <a:xfrm>
            <a:off x="851534" y="2811780"/>
            <a:ext cx="257176" cy="51435"/>
          </a:xfrm>
          <a:custGeom>
            <a:avLst/>
            <a:gdLst/>
            <a:ahLst/>
            <a:cxnLst/>
            <a:rect l="0" t="0" r="0" b="0"/>
            <a:pathLst>
              <a:path w="257176" h="51435">
                <a:moveTo>
                  <a:pt x="0" y="51434"/>
                </a:moveTo>
                <a:lnTo>
                  <a:pt x="18204" y="46884"/>
                </a:lnTo>
                <a:lnTo>
                  <a:pt x="25471" y="44590"/>
                </a:lnTo>
                <a:lnTo>
                  <a:pt x="32221" y="42109"/>
                </a:lnTo>
                <a:lnTo>
                  <a:pt x="38626" y="39503"/>
                </a:lnTo>
                <a:lnTo>
                  <a:pt x="53373" y="35860"/>
                </a:lnTo>
                <a:lnTo>
                  <a:pt x="116568" y="22584"/>
                </a:lnTo>
                <a:lnTo>
                  <a:pt x="132005" y="18866"/>
                </a:lnTo>
                <a:lnTo>
                  <a:pt x="145153" y="15435"/>
                </a:lnTo>
                <a:lnTo>
                  <a:pt x="157729" y="13147"/>
                </a:lnTo>
                <a:lnTo>
                  <a:pt x="169923" y="11622"/>
                </a:lnTo>
                <a:lnTo>
                  <a:pt x="181862" y="10606"/>
                </a:lnTo>
                <a:lnTo>
                  <a:pt x="191727" y="8975"/>
                </a:lnTo>
                <a:lnTo>
                  <a:pt x="200208" y="6936"/>
                </a:lnTo>
                <a:lnTo>
                  <a:pt x="207767" y="4624"/>
                </a:lnTo>
                <a:lnTo>
                  <a:pt x="214711" y="3082"/>
                </a:lnTo>
                <a:lnTo>
                  <a:pt x="221246" y="2055"/>
                </a:lnTo>
                <a:lnTo>
                  <a:pt x="227508" y="1370"/>
                </a:lnTo>
                <a:lnTo>
                  <a:pt x="232634" y="913"/>
                </a:lnTo>
                <a:lnTo>
                  <a:pt x="237005" y="608"/>
                </a:lnTo>
                <a:lnTo>
                  <a:pt x="25717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24"/>
          <p:cNvSpPr/>
          <p:nvPr/>
        </p:nvSpPr>
        <p:spPr>
          <a:xfrm>
            <a:off x="1426286" y="2640330"/>
            <a:ext cx="291072" cy="205589"/>
          </a:xfrm>
          <a:custGeom>
            <a:avLst/>
            <a:gdLst/>
            <a:ahLst/>
            <a:cxnLst/>
            <a:rect l="0" t="0" r="0" b="0"/>
            <a:pathLst>
              <a:path w="291072" h="205589">
                <a:moveTo>
                  <a:pt x="42468" y="0"/>
                </a:moveTo>
                <a:lnTo>
                  <a:pt x="42468" y="23863"/>
                </a:lnTo>
                <a:lnTo>
                  <a:pt x="41516" y="30196"/>
                </a:lnTo>
                <a:lnTo>
                  <a:pt x="39928" y="37276"/>
                </a:lnTo>
                <a:lnTo>
                  <a:pt x="37918" y="44853"/>
                </a:lnTo>
                <a:lnTo>
                  <a:pt x="33143" y="60892"/>
                </a:lnTo>
                <a:lnTo>
                  <a:pt x="30537" y="69169"/>
                </a:lnTo>
                <a:lnTo>
                  <a:pt x="28799" y="77545"/>
                </a:lnTo>
                <a:lnTo>
                  <a:pt x="27641" y="85987"/>
                </a:lnTo>
                <a:lnTo>
                  <a:pt x="26868" y="94472"/>
                </a:lnTo>
                <a:lnTo>
                  <a:pt x="25401" y="102034"/>
                </a:lnTo>
                <a:lnTo>
                  <a:pt x="23470" y="108980"/>
                </a:lnTo>
                <a:lnTo>
                  <a:pt x="13527" y="138366"/>
                </a:lnTo>
                <a:lnTo>
                  <a:pt x="11744" y="144632"/>
                </a:lnTo>
                <a:lnTo>
                  <a:pt x="10556" y="149761"/>
                </a:lnTo>
                <a:lnTo>
                  <a:pt x="9763" y="154133"/>
                </a:lnTo>
                <a:lnTo>
                  <a:pt x="8283" y="158953"/>
                </a:lnTo>
                <a:lnTo>
                  <a:pt x="6343" y="164071"/>
                </a:lnTo>
                <a:lnTo>
                  <a:pt x="4097" y="169388"/>
                </a:lnTo>
                <a:lnTo>
                  <a:pt x="2600" y="173885"/>
                </a:lnTo>
                <a:lnTo>
                  <a:pt x="1602" y="177836"/>
                </a:lnTo>
                <a:lnTo>
                  <a:pt x="937" y="181422"/>
                </a:lnTo>
                <a:lnTo>
                  <a:pt x="493" y="184765"/>
                </a:lnTo>
                <a:lnTo>
                  <a:pt x="0" y="191020"/>
                </a:lnTo>
                <a:lnTo>
                  <a:pt x="821" y="194022"/>
                </a:lnTo>
                <a:lnTo>
                  <a:pt x="4274" y="199897"/>
                </a:lnTo>
                <a:lnTo>
                  <a:pt x="6528" y="201844"/>
                </a:lnTo>
                <a:lnTo>
                  <a:pt x="8983" y="203143"/>
                </a:lnTo>
                <a:lnTo>
                  <a:pt x="11572" y="204008"/>
                </a:lnTo>
                <a:lnTo>
                  <a:pt x="19529" y="204970"/>
                </a:lnTo>
                <a:lnTo>
                  <a:pt x="24318" y="205227"/>
                </a:lnTo>
                <a:lnTo>
                  <a:pt x="37259" y="205512"/>
                </a:lnTo>
                <a:lnTo>
                  <a:pt x="44711" y="205588"/>
                </a:lnTo>
                <a:lnTo>
                  <a:pt x="51583" y="204686"/>
                </a:lnTo>
                <a:lnTo>
                  <a:pt x="58070" y="203132"/>
                </a:lnTo>
                <a:lnTo>
                  <a:pt x="64299" y="201144"/>
                </a:lnTo>
                <a:lnTo>
                  <a:pt x="71310" y="199818"/>
                </a:lnTo>
                <a:lnTo>
                  <a:pt x="78841" y="198935"/>
                </a:lnTo>
                <a:lnTo>
                  <a:pt x="86719" y="198345"/>
                </a:lnTo>
                <a:lnTo>
                  <a:pt x="95782" y="197000"/>
                </a:lnTo>
                <a:lnTo>
                  <a:pt x="105633" y="195151"/>
                </a:lnTo>
                <a:lnTo>
                  <a:pt x="116011" y="192965"/>
                </a:lnTo>
                <a:lnTo>
                  <a:pt x="125787" y="190556"/>
                </a:lnTo>
                <a:lnTo>
                  <a:pt x="135161" y="187997"/>
                </a:lnTo>
                <a:lnTo>
                  <a:pt x="144269" y="185339"/>
                </a:lnTo>
                <a:lnTo>
                  <a:pt x="153198" y="183567"/>
                </a:lnTo>
                <a:lnTo>
                  <a:pt x="162008" y="182385"/>
                </a:lnTo>
                <a:lnTo>
                  <a:pt x="170739" y="181597"/>
                </a:lnTo>
                <a:lnTo>
                  <a:pt x="179417" y="181072"/>
                </a:lnTo>
                <a:lnTo>
                  <a:pt x="196679" y="180489"/>
                </a:lnTo>
                <a:lnTo>
                  <a:pt x="206236" y="179381"/>
                </a:lnTo>
                <a:lnTo>
                  <a:pt x="216417" y="177690"/>
                </a:lnTo>
                <a:lnTo>
                  <a:pt x="227014" y="175610"/>
                </a:lnTo>
                <a:lnTo>
                  <a:pt x="237889" y="175175"/>
                </a:lnTo>
                <a:lnTo>
                  <a:pt x="248949" y="175839"/>
                </a:lnTo>
                <a:lnTo>
                  <a:pt x="275872" y="179196"/>
                </a:lnTo>
                <a:lnTo>
                  <a:pt x="282093" y="179655"/>
                </a:lnTo>
                <a:lnTo>
                  <a:pt x="291071" y="18002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25"/>
          <p:cNvSpPr/>
          <p:nvPr/>
        </p:nvSpPr>
        <p:spPr>
          <a:xfrm>
            <a:off x="1691639" y="2597467"/>
            <a:ext cx="68581" cy="471489"/>
          </a:xfrm>
          <a:custGeom>
            <a:avLst/>
            <a:gdLst/>
            <a:ahLst/>
            <a:cxnLst/>
            <a:rect l="0" t="0" r="0" b="0"/>
            <a:pathLst>
              <a:path w="68581" h="471489">
                <a:moveTo>
                  <a:pt x="0" y="0"/>
                </a:moveTo>
                <a:lnTo>
                  <a:pt x="0" y="9102"/>
                </a:lnTo>
                <a:lnTo>
                  <a:pt x="1905" y="18450"/>
                </a:lnTo>
                <a:lnTo>
                  <a:pt x="5080" y="31350"/>
                </a:lnTo>
                <a:lnTo>
                  <a:pt x="9102" y="46618"/>
                </a:lnTo>
                <a:lnTo>
                  <a:pt x="11783" y="59654"/>
                </a:lnTo>
                <a:lnTo>
                  <a:pt x="13571" y="71201"/>
                </a:lnTo>
                <a:lnTo>
                  <a:pt x="14762" y="81758"/>
                </a:lnTo>
                <a:lnTo>
                  <a:pt x="16509" y="92605"/>
                </a:lnTo>
                <a:lnTo>
                  <a:pt x="18626" y="103647"/>
                </a:lnTo>
                <a:lnTo>
                  <a:pt x="23519" y="126075"/>
                </a:lnTo>
                <a:lnTo>
                  <a:pt x="28868" y="148743"/>
                </a:lnTo>
                <a:lnTo>
                  <a:pt x="30676" y="160123"/>
                </a:lnTo>
                <a:lnTo>
                  <a:pt x="31880" y="171518"/>
                </a:lnTo>
                <a:lnTo>
                  <a:pt x="32684" y="182925"/>
                </a:lnTo>
                <a:lnTo>
                  <a:pt x="34172" y="194340"/>
                </a:lnTo>
                <a:lnTo>
                  <a:pt x="36116" y="205760"/>
                </a:lnTo>
                <a:lnTo>
                  <a:pt x="38365" y="217184"/>
                </a:lnTo>
                <a:lnTo>
                  <a:pt x="38912" y="227657"/>
                </a:lnTo>
                <a:lnTo>
                  <a:pt x="38324" y="237496"/>
                </a:lnTo>
                <a:lnTo>
                  <a:pt x="36980" y="246913"/>
                </a:lnTo>
                <a:lnTo>
                  <a:pt x="37036" y="257001"/>
                </a:lnTo>
                <a:lnTo>
                  <a:pt x="38025" y="267537"/>
                </a:lnTo>
                <a:lnTo>
                  <a:pt x="39638" y="278370"/>
                </a:lnTo>
                <a:lnTo>
                  <a:pt x="40713" y="291308"/>
                </a:lnTo>
                <a:lnTo>
                  <a:pt x="41430" y="305648"/>
                </a:lnTo>
                <a:lnTo>
                  <a:pt x="41908" y="320923"/>
                </a:lnTo>
                <a:lnTo>
                  <a:pt x="43178" y="333963"/>
                </a:lnTo>
                <a:lnTo>
                  <a:pt x="44978" y="345515"/>
                </a:lnTo>
                <a:lnTo>
                  <a:pt x="47131" y="356073"/>
                </a:lnTo>
                <a:lnTo>
                  <a:pt x="48566" y="365970"/>
                </a:lnTo>
                <a:lnTo>
                  <a:pt x="49522" y="375425"/>
                </a:lnTo>
                <a:lnTo>
                  <a:pt x="50160" y="384586"/>
                </a:lnTo>
                <a:lnTo>
                  <a:pt x="50868" y="399845"/>
                </a:lnTo>
                <a:lnTo>
                  <a:pt x="51184" y="412976"/>
                </a:lnTo>
                <a:lnTo>
                  <a:pt x="51323" y="425163"/>
                </a:lnTo>
                <a:lnTo>
                  <a:pt x="53266" y="432984"/>
                </a:lnTo>
                <a:lnTo>
                  <a:pt x="56466" y="442009"/>
                </a:lnTo>
                <a:lnTo>
                  <a:pt x="68580" y="4714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26"/>
          <p:cNvSpPr/>
          <p:nvPr/>
        </p:nvSpPr>
        <p:spPr>
          <a:xfrm>
            <a:off x="1883868" y="2817756"/>
            <a:ext cx="161274" cy="28315"/>
          </a:xfrm>
          <a:custGeom>
            <a:avLst/>
            <a:gdLst/>
            <a:ahLst/>
            <a:cxnLst/>
            <a:rect l="0" t="0" r="0" b="0"/>
            <a:pathLst>
              <a:path w="161274" h="28315">
                <a:moveTo>
                  <a:pt x="4939" y="28314"/>
                </a:moveTo>
                <a:lnTo>
                  <a:pt x="0" y="28314"/>
                </a:lnTo>
                <a:lnTo>
                  <a:pt x="8651" y="28314"/>
                </a:lnTo>
                <a:lnTo>
                  <a:pt x="14081" y="27361"/>
                </a:lnTo>
                <a:lnTo>
                  <a:pt x="21512" y="25774"/>
                </a:lnTo>
                <a:lnTo>
                  <a:pt x="30275" y="23763"/>
                </a:lnTo>
                <a:lnTo>
                  <a:pt x="38974" y="21470"/>
                </a:lnTo>
                <a:lnTo>
                  <a:pt x="47632" y="18988"/>
                </a:lnTo>
                <a:lnTo>
                  <a:pt x="56261" y="16382"/>
                </a:lnTo>
                <a:lnTo>
                  <a:pt x="64871" y="14644"/>
                </a:lnTo>
                <a:lnTo>
                  <a:pt x="73469" y="13486"/>
                </a:lnTo>
                <a:lnTo>
                  <a:pt x="82058" y="12713"/>
                </a:lnTo>
                <a:lnTo>
                  <a:pt x="91594" y="11246"/>
                </a:lnTo>
                <a:lnTo>
                  <a:pt x="101761" y="9315"/>
                </a:lnTo>
                <a:lnTo>
                  <a:pt x="112350" y="7075"/>
                </a:lnTo>
                <a:lnTo>
                  <a:pt x="122266" y="5582"/>
                </a:lnTo>
                <a:lnTo>
                  <a:pt x="131735" y="4587"/>
                </a:lnTo>
                <a:lnTo>
                  <a:pt x="140904" y="3923"/>
                </a:lnTo>
                <a:lnTo>
                  <a:pt x="149875" y="2528"/>
                </a:lnTo>
                <a:lnTo>
                  <a:pt x="158713" y="646"/>
                </a:lnTo>
                <a:lnTo>
                  <a:pt x="161273"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27"/>
          <p:cNvSpPr/>
          <p:nvPr/>
        </p:nvSpPr>
        <p:spPr>
          <a:xfrm>
            <a:off x="2163127" y="2811780"/>
            <a:ext cx="8574" cy="8573"/>
          </a:xfrm>
          <a:custGeom>
            <a:avLst/>
            <a:gdLst/>
            <a:ahLst/>
            <a:cxnLst/>
            <a:rect l="0" t="0" r="0" b="0"/>
            <a:pathLst>
              <a:path w="8574" h="8573">
                <a:moveTo>
                  <a:pt x="0" y="0"/>
                </a:moveTo>
                <a:lnTo>
                  <a:pt x="8573" y="85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28"/>
          <p:cNvSpPr/>
          <p:nvPr/>
        </p:nvSpPr>
        <p:spPr>
          <a:xfrm>
            <a:off x="2017394" y="2914610"/>
            <a:ext cx="175" cy="41"/>
          </a:xfrm>
          <a:custGeom>
            <a:avLst/>
            <a:gdLst/>
            <a:ahLst/>
            <a:cxnLst/>
            <a:rect l="0" t="0" r="0" b="0"/>
            <a:pathLst>
              <a:path w="175" h="41">
                <a:moveTo>
                  <a:pt x="174" y="0"/>
                </a:moveTo>
                <a:lnTo>
                  <a:pt x="0" y="4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29"/>
          <p:cNvSpPr/>
          <p:nvPr/>
        </p:nvSpPr>
        <p:spPr>
          <a:xfrm>
            <a:off x="1987126" y="2897505"/>
            <a:ext cx="278872" cy="51435"/>
          </a:xfrm>
          <a:custGeom>
            <a:avLst/>
            <a:gdLst/>
            <a:ahLst/>
            <a:cxnLst/>
            <a:rect l="0" t="0" r="0" b="0"/>
            <a:pathLst>
              <a:path w="278872" h="51435">
                <a:moveTo>
                  <a:pt x="4551" y="51434"/>
                </a:moveTo>
                <a:lnTo>
                  <a:pt x="0" y="51434"/>
                </a:lnTo>
                <a:lnTo>
                  <a:pt x="1517" y="50482"/>
                </a:lnTo>
                <a:lnTo>
                  <a:pt x="5386" y="48895"/>
                </a:lnTo>
                <a:lnTo>
                  <a:pt x="10822" y="46884"/>
                </a:lnTo>
                <a:lnTo>
                  <a:pt x="15400" y="45543"/>
                </a:lnTo>
                <a:lnTo>
                  <a:pt x="37209" y="40852"/>
                </a:lnTo>
                <a:lnTo>
                  <a:pt x="46326" y="38664"/>
                </a:lnTo>
                <a:lnTo>
                  <a:pt x="55261" y="36253"/>
                </a:lnTo>
                <a:lnTo>
                  <a:pt x="72809" y="31035"/>
                </a:lnTo>
                <a:lnTo>
                  <a:pt x="81489" y="29262"/>
                </a:lnTo>
                <a:lnTo>
                  <a:pt x="90133" y="28081"/>
                </a:lnTo>
                <a:lnTo>
                  <a:pt x="98753" y="27293"/>
                </a:lnTo>
                <a:lnTo>
                  <a:pt x="107357" y="25815"/>
                </a:lnTo>
                <a:lnTo>
                  <a:pt x="115951" y="23877"/>
                </a:lnTo>
                <a:lnTo>
                  <a:pt x="124538" y="21633"/>
                </a:lnTo>
                <a:lnTo>
                  <a:pt x="133120" y="20137"/>
                </a:lnTo>
                <a:lnTo>
                  <a:pt x="141698" y="19140"/>
                </a:lnTo>
                <a:lnTo>
                  <a:pt x="150275" y="18475"/>
                </a:lnTo>
                <a:lnTo>
                  <a:pt x="198752" y="12988"/>
                </a:lnTo>
                <a:lnTo>
                  <a:pt x="213076" y="10564"/>
                </a:lnTo>
                <a:lnTo>
                  <a:pt x="224530" y="7995"/>
                </a:lnTo>
                <a:lnTo>
                  <a:pt x="234071" y="5330"/>
                </a:lnTo>
                <a:lnTo>
                  <a:pt x="241385" y="3553"/>
                </a:lnTo>
                <a:lnTo>
                  <a:pt x="247213" y="2368"/>
                </a:lnTo>
                <a:lnTo>
                  <a:pt x="252050" y="1579"/>
                </a:lnTo>
                <a:lnTo>
                  <a:pt x="259966" y="702"/>
                </a:lnTo>
                <a:lnTo>
                  <a:pt x="278871"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30"/>
          <p:cNvSpPr/>
          <p:nvPr/>
        </p:nvSpPr>
        <p:spPr>
          <a:xfrm>
            <a:off x="2526806" y="2906077"/>
            <a:ext cx="382130" cy="25719"/>
          </a:xfrm>
          <a:custGeom>
            <a:avLst/>
            <a:gdLst/>
            <a:ahLst/>
            <a:cxnLst/>
            <a:rect l="0" t="0" r="0" b="0"/>
            <a:pathLst>
              <a:path w="382130" h="25719">
                <a:moveTo>
                  <a:pt x="4938" y="25718"/>
                </a:moveTo>
                <a:lnTo>
                  <a:pt x="0" y="25718"/>
                </a:lnTo>
                <a:lnTo>
                  <a:pt x="35935" y="25718"/>
                </a:lnTo>
                <a:lnTo>
                  <a:pt x="42747" y="24765"/>
                </a:lnTo>
                <a:lnTo>
                  <a:pt x="50147" y="23178"/>
                </a:lnTo>
                <a:lnTo>
                  <a:pt x="57937" y="21167"/>
                </a:lnTo>
                <a:lnTo>
                  <a:pt x="65989" y="19826"/>
                </a:lnTo>
                <a:lnTo>
                  <a:pt x="74214" y="18932"/>
                </a:lnTo>
                <a:lnTo>
                  <a:pt x="82554" y="18337"/>
                </a:lnTo>
                <a:lnTo>
                  <a:pt x="94782" y="17940"/>
                </a:lnTo>
                <a:lnTo>
                  <a:pt x="163090" y="17250"/>
                </a:lnTo>
                <a:lnTo>
                  <a:pt x="177048" y="16262"/>
                </a:lnTo>
                <a:lnTo>
                  <a:pt x="193021" y="14652"/>
                </a:lnTo>
                <a:lnTo>
                  <a:pt x="210337" y="12625"/>
                </a:lnTo>
                <a:lnTo>
                  <a:pt x="228548" y="11274"/>
                </a:lnTo>
                <a:lnTo>
                  <a:pt x="247357" y="10374"/>
                </a:lnTo>
                <a:lnTo>
                  <a:pt x="295524" y="9106"/>
                </a:lnTo>
                <a:lnTo>
                  <a:pt x="357049" y="8604"/>
                </a:lnTo>
                <a:lnTo>
                  <a:pt x="362551" y="7641"/>
                </a:lnTo>
                <a:lnTo>
                  <a:pt x="366220" y="6046"/>
                </a:lnTo>
                <a:lnTo>
                  <a:pt x="368665" y="4031"/>
                </a:lnTo>
                <a:lnTo>
                  <a:pt x="371248" y="2687"/>
                </a:lnTo>
                <a:lnTo>
                  <a:pt x="373922" y="1792"/>
                </a:lnTo>
                <a:lnTo>
                  <a:pt x="382129"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31"/>
          <p:cNvSpPr/>
          <p:nvPr/>
        </p:nvSpPr>
        <p:spPr>
          <a:xfrm>
            <a:off x="3174682" y="2489738"/>
            <a:ext cx="522308" cy="776385"/>
          </a:xfrm>
          <a:custGeom>
            <a:avLst/>
            <a:gdLst/>
            <a:ahLst/>
            <a:cxnLst/>
            <a:rect l="0" t="0" r="0" b="0"/>
            <a:pathLst>
              <a:path w="522308" h="776385">
                <a:moveTo>
                  <a:pt x="0" y="107729"/>
                </a:moveTo>
                <a:lnTo>
                  <a:pt x="7381" y="100348"/>
                </a:lnTo>
                <a:lnTo>
                  <a:pt x="23229" y="91880"/>
                </a:lnTo>
                <a:lnTo>
                  <a:pt x="34082" y="86417"/>
                </a:lnTo>
                <a:lnTo>
                  <a:pt x="46580" y="83970"/>
                </a:lnTo>
                <a:lnTo>
                  <a:pt x="61660" y="81929"/>
                </a:lnTo>
                <a:lnTo>
                  <a:pt x="77887" y="77848"/>
                </a:lnTo>
                <a:lnTo>
                  <a:pt x="94624" y="72859"/>
                </a:lnTo>
                <a:lnTo>
                  <a:pt x="103088" y="70195"/>
                </a:lnTo>
                <a:lnTo>
                  <a:pt x="122652" y="64694"/>
                </a:lnTo>
                <a:lnTo>
                  <a:pt x="133203" y="61894"/>
                </a:lnTo>
                <a:lnTo>
                  <a:pt x="157626" y="56243"/>
                </a:lnTo>
                <a:lnTo>
                  <a:pt x="212111" y="44854"/>
                </a:lnTo>
                <a:lnTo>
                  <a:pt x="263182" y="36605"/>
                </a:lnTo>
                <a:lnTo>
                  <a:pt x="295470" y="31738"/>
                </a:lnTo>
                <a:lnTo>
                  <a:pt x="320805" y="27541"/>
                </a:lnTo>
                <a:lnTo>
                  <a:pt x="341504" y="23790"/>
                </a:lnTo>
                <a:lnTo>
                  <a:pt x="359115" y="20337"/>
                </a:lnTo>
                <a:lnTo>
                  <a:pt x="373713" y="18035"/>
                </a:lnTo>
                <a:lnTo>
                  <a:pt x="386301" y="16501"/>
                </a:lnTo>
                <a:lnTo>
                  <a:pt x="397552" y="15478"/>
                </a:lnTo>
                <a:lnTo>
                  <a:pt x="408862" y="13843"/>
                </a:lnTo>
                <a:lnTo>
                  <a:pt x="420212" y="11801"/>
                </a:lnTo>
                <a:lnTo>
                  <a:pt x="431589" y="9487"/>
                </a:lnTo>
                <a:lnTo>
                  <a:pt x="441078" y="7944"/>
                </a:lnTo>
                <a:lnTo>
                  <a:pt x="456702" y="6230"/>
                </a:lnTo>
                <a:lnTo>
                  <a:pt x="465441" y="5773"/>
                </a:lnTo>
                <a:lnTo>
                  <a:pt x="485310" y="5265"/>
                </a:lnTo>
                <a:lnTo>
                  <a:pt x="499221" y="2499"/>
                </a:lnTo>
                <a:lnTo>
                  <a:pt x="504264" y="429"/>
                </a:lnTo>
                <a:lnTo>
                  <a:pt x="508579" y="0"/>
                </a:lnTo>
                <a:lnTo>
                  <a:pt x="512407" y="667"/>
                </a:lnTo>
                <a:lnTo>
                  <a:pt x="520845" y="4031"/>
                </a:lnTo>
                <a:lnTo>
                  <a:pt x="521538" y="6212"/>
                </a:lnTo>
                <a:lnTo>
                  <a:pt x="522307" y="13715"/>
                </a:lnTo>
                <a:lnTo>
                  <a:pt x="520109" y="23400"/>
                </a:lnTo>
                <a:lnTo>
                  <a:pt x="510937" y="45140"/>
                </a:lnTo>
                <a:lnTo>
                  <a:pt x="502755" y="66642"/>
                </a:lnTo>
                <a:lnTo>
                  <a:pt x="497095" y="79385"/>
                </a:lnTo>
                <a:lnTo>
                  <a:pt x="480646" y="113864"/>
                </a:lnTo>
                <a:lnTo>
                  <a:pt x="473783" y="129917"/>
                </a:lnTo>
                <a:lnTo>
                  <a:pt x="468256" y="144428"/>
                </a:lnTo>
                <a:lnTo>
                  <a:pt x="463618" y="157913"/>
                </a:lnTo>
                <a:lnTo>
                  <a:pt x="453385" y="185595"/>
                </a:lnTo>
                <a:lnTo>
                  <a:pt x="447989" y="199645"/>
                </a:lnTo>
                <a:lnTo>
                  <a:pt x="441534" y="219489"/>
                </a:lnTo>
                <a:lnTo>
                  <a:pt x="426742" y="269478"/>
                </a:lnTo>
                <a:lnTo>
                  <a:pt x="420703" y="292714"/>
                </a:lnTo>
                <a:lnTo>
                  <a:pt x="415723" y="313920"/>
                </a:lnTo>
                <a:lnTo>
                  <a:pt x="411452" y="333772"/>
                </a:lnTo>
                <a:lnTo>
                  <a:pt x="406698" y="352722"/>
                </a:lnTo>
                <a:lnTo>
                  <a:pt x="401625" y="371070"/>
                </a:lnTo>
                <a:lnTo>
                  <a:pt x="396338" y="389017"/>
                </a:lnTo>
                <a:lnTo>
                  <a:pt x="391860" y="406697"/>
                </a:lnTo>
                <a:lnTo>
                  <a:pt x="387922" y="424199"/>
                </a:lnTo>
                <a:lnTo>
                  <a:pt x="374759" y="488800"/>
                </a:lnTo>
                <a:lnTo>
                  <a:pt x="365887" y="537504"/>
                </a:lnTo>
                <a:lnTo>
                  <a:pt x="352674" y="619986"/>
                </a:lnTo>
                <a:lnTo>
                  <a:pt x="349416" y="644496"/>
                </a:lnTo>
                <a:lnTo>
                  <a:pt x="347244" y="664646"/>
                </a:lnTo>
                <a:lnTo>
                  <a:pt x="345796" y="681890"/>
                </a:lnTo>
                <a:lnTo>
                  <a:pt x="345784" y="698148"/>
                </a:lnTo>
                <a:lnTo>
                  <a:pt x="346727" y="713749"/>
                </a:lnTo>
                <a:lnTo>
                  <a:pt x="348309" y="728913"/>
                </a:lnTo>
                <a:lnTo>
                  <a:pt x="352606" y="750840"/>
                </a:lnTo>
                <a:lnTo>
                  <a:pt x="360045" y="77638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32"/>
          <p:cNvSpPr/>
          <p:nvPr/>
        </p:nvSpPr>
        <p:spPr>
          <a:xfrm>
            <a:off x="978647" y="3386137"/>
            <a:ext cx="3507629" cy="180014"/>
          </a:xfrm>
          <a:custGeom>
            <a:avLst/>
            <a:gdLst/>
            <a:ahLst/>
            <a:cxnLst/>
            <a:rect l="0" t="0" r="0" b="0"/>
            <a:pathLst>
              <a:path w="3507629" h="180014">
                <a:moveTo>
                  <a:pt x="61482" y="154305"/>
                </a:moveTo>
                <a:lnTo>
                  <a:pt x="47830" y="158856"/>
                </a:lnTo>
                <a:lnTo>
                  <a:pt x="36047" y="163630"/>
                </a:lnTo>
                <a:lnTo>
                  <a:pt x="25413" y="167975"/>
                </a:lnTo>
                <a:lnTo>
                  <a:pt x="17512" y="169906"/>
                </a:lnTo>
                <a:lnTo>
                  <a:pt x="3157" y="170993"/>
                </a:lnTo>
                <a:lnTo>
                  <a:pt x="692" y="172098"/>
                </a:lnTo>
                <a:lnTo>
                  <a:pt x="0" y="173787"/>
                </a:lnTo>
                <a:lnTo>
                  <a:pt x="492" y="175865"/>
                </a:lnTo>
                <a:lnTo>
                  <a:pt x="1772" y="177251"/>
                </a:lnTo>
                <a:lnTo>
                  <a:pt x="3578" y="178175"/>
                </a:lnTo>
                <a:lnTo>
                  <a:pt x="8125" y="179201"/>
                </a:lnTo>
                <a:lnTo>
                  <a:pt x="50565" y="180013"/>
                </a:lnTo>
                <a:lnTo>
                  <a:pt x="61710" y="177478"/>
                </a:lnTo>
                <a:lnTo>
                  <a:pt x="73966" y="174129"/>
                </a:lnTo>
                <a:lnTo>
                  <a:pt x="105118" y="169439"/>
                </a:lnTo>
                <a:lnTo>
                  <a:pt x="122786" y="165794"/>
                </a:lnTo>
                <a:lnTo>
                  <a:pt x="165173" y="160914"/>
                </a:lnTo>
                <a:lnTo>
                  <a:pt x="321077" y="130324"/>
                </a:lnTo>
                <a:lnTo>
                  <a:pt x="340273" y="126888"/>
                </a:lnTo>
                <a:lnTo>
                  <a:pt x="404782" y="117990"/>
                </a:lnTo>
                <a:lnTo>
                  <a:pt x="483618" y="107685"/>
                </a:lnTo>
                <a:lnTo>
                  <a:pt x="790831" y="66239"/>
                </a:lnTo>
                <a:lnTo>
                  <a:pt x="931102" y="50712"/>
                </a:lnTo>
                <a:lnTo>
                  <a:pt x="1035673" y="41589"/>
                </a:lnTo>
                <a:lnTo>
                  <a:pt x="1463628" y="12803"/>
                </a:lnTo>
                <a:lnTo>
                  <a:pt x="1550401" y="9826"/>
                </a:lnTo>
                <a:lnTo>
                  <a:pt x="1671310" y="8820"/>
                </a:lnTo>
                <a:lnTo>
                  <a:pt x="1757245" y="8646"/>
                </a:lnTo>
                <a:lnTo>
                  <a:pt x="1826417" y="4044"/>
                </a:lnTo>
                <a:lnTo>
                  <a:pt x="1923987" y="799"/>
                </a:lnTo>
                <a:lnTo>
                  <a:pt x="2666011" y="0"/>
                </a:lnTo>
                <a:lnTo>
                  <a:pt x="2859480" y="4551"/>
                </a:lnTo>
                <a:lnTo>
                  <a:pt x="2978897" y="9325"/>
                </a:lnTo>
                <a:lnTo>
                  <a:pt x="3069753" y="14622"/>
                </a:lnTo>
                <a:lnTo>
                  <a:pt x="3132360" y="20151"/>
                </a:lnTo>
                <a:lnTo>
                  <a:pt x="3227845" y="24068"/>
                </a:lnTo>
                <a:lnTo>
                  <a:pt x="3331319" y="28041"/>
                </a:lnTo>
                <a:lnTo>
                  <a:pt x="3387817" y="33055"/>
                </a:lnTo>
                <a:lnTo>
                  <a:pt x="3451435" y="28155"/>
                </a:lnTo>
                <a:lnTo>
                  <a:pt x="3507628" y="257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133"/>
          <p:cNvSpPr/>
          <p:nvPr/>
        </p:nvSpPr>
        <p:spPr>
          <a:xfrm>
            <a:off x="791880" y="4114800"/>
            <a:ext cx="428273" cy="85726"/>
          </a:xfrm>
          <a:custGeom>
            <a:avLst/>
            <a:gdLst/>
            <a:ahLst/>
            <a:cxnLst/>
            <a:rect l="0" t="0" r="0" b="0"/>
            <a:pathLst>
              <a:path w="428273" h="85726">
                <a:moveTo>
                  <a:pt x="8219" y="85725"/>
                </a:moveTo>
                <a:lnTo>
                  <a:pt x="839" y="85725"/>
                </a:lnTo>
                <a:lnTo>
                  <a:pt x="441" y="84772"/>
                </a:lnTo>
                <a:lnTo>
                  <a:pt x="177" y="83185"/>
                </a:lnTo>
                <a:lnTo>
                  <a:pt x="0" y="81174"/>
                </a:lnTo>
                <a:lnTo>
                  <a:pt x="835" y="79833"/>
                </a:lnTo>
                <a:lnTo>
                  <a:pt x="2344" y="78940"/>
                </a:lnTo>
                <a:lnTo>
                  <a:pt x="7513" y="76994"/>
                </a:lnTo>
                <a:lnTo>
                  <a:pt x="11558" y="75141"/>
                </a:lnTo>
                <a:lnTo>
                  <a:pt x="26354" y="67984"/>
                </a:lnTo>
                <a:lnTo>
                  <a:pt x="31739" y="65325"/>
                </a:lnTo>
                <a:lnTo>
                  <a:pt x="38187" y="63553"/>
                </a:lnTo>
                <a:lnTo>
                  <a:pt x="45343" y="62371"/>
                </a:lnTo>
                <a:lnTo>
                  <a:pt x="52971" y="61583"/>
                </a:lnTo>
                <a:lnTo>
                  <a:pt x="60914" y="60105"/>
                </a:lnTo>
                <a:lnTo>
                  <a:pt x="69066" y="58167"/>
                </a:lnTo>
                <a:lnTo>
                  <a:pt x="77359" y="55923"/>
                </a:lnTo>
                <a:lnTo>
                  <a:pt x="94193" y="50890"/>
                </a:lnTo>
                <a:lnTo>
                  <a:pt x="102683" y="48214"/>
                </a:lnTo>
                <a:lnTo>
                  <a:pt x="115010" y="45477"/>
                </a:lnTo>
                <a:lnTo>
                  <a:pt x="129896" y="42701"/>
                </a:lnTo>
                <a:lnTo>
                  <a:pt x="162310" y="37076"/>
                </a:lnTo>
                <a:lnTo>
                  <a:pt x="192592" y="31400"/>
                </a:lnTo>
                <a:lnTo>
                  <a:pt x="206382" y="29506"/>
                </a:lnTo>
                <a:lnTo>
                  <a:pt x="219385" y="28243"/>
                </a:lnTo>
                <a:lnTo>
                  <a:pt x="231864" y="27401"/>
                </a:lnTo>
                <a:lnTo>
                  <a:pt x="246851" y="24935"/>
                </a:lnTo>
                <a:lnTo>
                  <a:pt x="263510" y="21385"/>
                </a:lnTo>
                <a:lnTo>
                  <a:pt x="281283" y="17114"/>
                </a:lnTo>
                <a:lnTo>
                  <a:pt x="296942" y="14267"/>
                </a:lnTo>
                <a:lnTo>
                  <a:pt x="311191" y="12369"/>
                </a:lnTo>
                <a:lnTo>
                  <a:pt x="324500" y="11103"/>
                </a:lnTo>
                <a:lnTo>
                  <a:pt x="335278" y="9307"/>
                </a:lnTo>
                <a:lnTo>
                  <a:pt x="344369" y="7157"/>
                </a:lnTo>
                <a:lnTo>
                  <a:pt x="352334" y="4771"/>
                </a:lnTo>
                <a:lnTo>
                  <a:pt x="360502" y="3181"/>
                </a:lnTo>
                <a:lnTo>
                  <a:pt x="368804" y="2120"/>
                </a:lnTo>
                <a:lnTo>
                  <a:pt x="383744" y="942"/>
                </a:lnTo>
                <a:lnTo>
                  <a:pt x="389062" y="628"/>
                </a:lnTo>
                <a:lnTo>
                  <a:pt x="42827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134"/>
          <p:cNvSpPr/>
          <p:nvPr/>
        </p:nvSpPr>
        <p:spPr>
          <a:xfrm>
            <a:off x="826881" y="3969067"/>
            <a:ext cx="575760" cy="522924"/>
          </a:xfrm>
          <a:custGeom>
            <a:avLst/>
            <a:gdLst/>
            <a:ahLst/>
            <a:cxnLst/>
            <a:rect l="0" t="0" r="0" b="0"/>
            <a:pathLst>
              <a:path w="575760" h="522924">
                <a:moveTo>
                  <a:pt x="118951" y="0"/>
                </a:moveTo>
                <a:lnTo>
                  <a:pt x="109849" y="4551"/>
                </a:lnTo>
                <a:lnTo>
                  <a:pt x="107168" y="6844"/>
                </a:lnTo>
                <a:lnTo>
                  <a:pt x="105381" y="9325"/>
                </a:lnTo>
                <a:lnTo>
                  <a:pt x="104189" y="11932"/>
                </a:lnTo>
                <a:lnTo>
                  <a:pt x="97785" y="17368"/>
                </a:lnTo>
                <a:lnTo>
                  <a:pt x="93410" y="20151"/>
                </a:lnTo>
                <a:lnTo>
                  <a:pt x="83470" y="30864"/>
                </a:lnTo>
                <a:lnTo>
                  <a:pt x="78152" y="37721"/>
                </a:lnTo>
                <a:lnTo>
                  <a:pt x="70796" y="48960"/>
                </a:lnTo>
                <a:lnTo>
                  <a:pt x="52464" y="79227"/>
                </a:lnTo>
                <a:lnTo>
                  <a:pt x="44146" y="93776"/>
                </a:lnTo>
                <a:lnTo>
                  <a:pt x="29824" y="120101"/>
                </a:lnTo>
                <a:lnTo>
                  <a:pt x="23338" y="133407"/>
                </a:lnTo>
                <a:lnTo>
                  <a:pt x="17109" y="147041"/>
                </a:lnTo>
                <a:lnTo>
                  <a:pt x="11051" y="160892"/>
                </a:lnTo>
                <a:lnTo>
                  <a:pt x="7013" y="175842"/>
                </a:lnTo>
                <a:lnTo>
                  <a:pt x="4321" y="191523"/>
                </a:lnTo>
                <a:lnTo>
                  <a:pt x="2526" y="207692"/>
                </a:lnTo>
                <a:lnTo>
                  <a:pt x="1329" y="227996"/>
                </a:lnTo>
                <a:lnTo>
                  <a:pt x="0" y="275957"/>
                </a:lnTo>
                <a:lnTo>
                  <a:pt x="1550" y="302081"/>
                </a:lnTo>
                <a:lnTo>
                  <a:pt x="4489" y="329022"/>
                </a:lnTo>
                <a:lnTo>
                  <a:pt x="8353" y="356509"/>
                </a:lnTo>
                <a:lnTo>
                  <a:pt x="12834" y="378643"/>
                </a:lnTo>
                <a:lnTo>
                  <a:pt x="17726" y="397208"/>
                </a:lnTo>
                <a:lnTo>
                  <a:pt x="22893" y="413396"/>
                </a:lnTo>
                <a:lnTo>
                  <a:pt x="29195" y="427044"/>
                </a:lnTo>
                <a:lnTo>
                  <a:pt x="36253" y="439002"/>
                </a:lnTo>
                <a:lnTo>
                  <a:pt x="43817" y="449830"/>
                </a:lnTo>
                <a:lnTo>
                  <a:pt x="51717" y="458954"/>
                </a:lnTo>
                <a:lnTo>
                  <a:pt x="68114" y="474172"/>
                </a:lnTo>
                <a:lnTo>
                  <a:pt x="77440" y="481850"/>
                </a:lnTo>
                <a:lnTo>
                  <a:pt x="97961" y="498001"/>
                </a:lnTo>
                <a:lnTo>
                  <a:pt x="108768" y="504403"/>
                </a:lnTo>
                <a:lnTo>
                  <a:pt x="119782" y="509624"/>
                </a:lnTo>
                <a:lnTo>
                  <a:pt x="130935" y="514057"/>
                </a:lnTo>
                <a:lnTo>
                  <a:pt x="142180" y="517012"/>
                </a:lnTo>
                <a:lnTo>
                  <a:pt x="153487" y="518982"/>
                </a:lnTo>
                <a:lnTo>
                  <a:pt x="164835" y="520296"/>
                </a:lnTo>
                <a:lnTo>
                  <a:pt x="177163" y="521171"/>
                </a:lnTo>
                <a:lnTo>
                  <a:pt x="190144" y="521755"/>
                </a:lnTo>
                <a:lnTo>
                  <a:pt x="203560" y="522144"/>
                </a:lnTo>
                <a:lnTo>
                  <a:pt x="218220" y="521451"/>
                </a:lnTo>
                <a:lnTo>
                  <a:pt x="233708" y="520037"/>
                </a:lnTo>
                <a:lnTo>
                  <a:pt x="249748" y="518142"/>
                </a:lnTo>
                <a:lnTo>
                  <a:pt x="265204" y="514973"/>
                </a:lnTo>
                <a:lnTo>
                  <a:pt x="280270" y="510955"/>
                </a:lnTo>
                <a:lnTo>
                  <a:pt x="326769" y="496199"/>
                </a:lnTo>
                <a:lnTo>
                  <a:pt x="343221" y="490820"/>
                </a:lnTo>
                <a:lnTo>
                  <a:pt x="364667" y="481518"/>
                </a:lnTo>
                <a:lnTo>
                  <a:pt x="389442" y="469602"/>
                </a:lnTo>
                <a:lnTo>
                  <a:pt x="416436" y="455943"/>
                </a:lnTo>
                <a:lnTo>
                  <a:pt x="438242" y="443980"/>
                </a:lnTo>
                <a:lnTo>
                  <a:pt x="456589" y="433146"/>
                </a:lnTo>
                <a:lnTo>
                  <a:pt x="472630" y="423067"/>
                </a:lnTo>
                <a:lnTo>
                  <a:pt x="486182" y="413490"/>
                </a:lnTo>
                <a:lnTo>
                  <a:pt x="498074" y="404247"/>
                </a:lnTo>
                <a:lnTo>
                  <a:pt x="508860" y="395229"/>
                </a:lnTo>
                <a:lnTo>
                  <a:pt x="518908" y="385406"/>
                </a:lnTo>
                <a:lnTo>
                  <a:pt x="528464" y="375047"/>
                </a:lnTo>
                <a:lnTo>
                  <a:pt x="537692" y="364331"/>
                </a:lnTo>
                <a:lnTo>
                  <a:pt x="545749" y="353378"/>
                </a:lnTo>
                <a:lnTo>
                  <a:pt x="553026" y="342265"/>
                </a:lnTo>
                <a:lnTo>
                  <a:pt x="559781" y="331047"/>
                </a:lnTo>
                <a:lnTo>
                  <a:pt x="565238" y="319758"/>
                </a:lnTo>
                <a:lnTo>
                  <a:pt x="569828" y="308422"/>
                </a:lnTo>
                <a:lnTo>
                  <a:pt x="573841" y="297055"/>
                </a:lnTo>
                <a:lnTo>
                  <a:pt x="575563" y="285667"/>
                </a:lnTo>
                <a:lnTo>
                  <a:pt x="575759" y="274264"/>
                </a:lnTo>
                <a:lnTo>
                  <a:pt x="574937" y="262853"/>
                </a:lnTo>
                <a:lnTo>
                  <a:pt x="571532" y="249530"/>
                </a:lnTo>
                <a:lnTo>
                  <a:pt x="566404" y="234934"/>
                </a:lnTo>
                <a:lnTo>
                  <a:pt x="560128" y="219488"/>
                </a:lnTo>
                <a:lnTo>
                  <a:pt x="554039" y="207285"/>
                </a:lnTo>
                <a:lnTo>
                  <a:pt x="548075" y="197245"/>
                </a:lnTo>
                <a:lnTo>
                  <a:pt x="542194" y="188647"/>
                </a:lnTo>
                <a:lnTo>
                  <a:pt x="525499" y="174013"/>
                </a:lnTo>
                <a:lnTo>
                  <a:pt x="515713" y="167444"/>
                </a:lnTo>
                <a:lnTo>
                  <a:pt x="506331" y="162112"/>
                </a:lnTo>
                <a:lnTo>
                  <a:pt x="497220" y="157605"/>
                </a:lnTo>
                <a:lnTo>
                  <a:pt x="488288" y="153647"/>
                </a:lnTo>
                <a:lnTo>
                  <a:pt x="477570" y="150057"/>
                </a:lnTo>
                <a:lnTo>
                  <a:pt x="465663" y="146710"/>
                </a:lnTo>
                <a:lnTo>
                  <a:pt x="416884" y="134496"/>
                </a:lnTo>
                <a:lnTo>
                  <a:pt x="404250" y="133479"/>
                </a:lnTo>
                <a:lnTo>
                  <a:pt x="391066" y="133753"/>
                </a:lnTo>
                <a:lnTo>
                  <a:pt x="377513" y="134889"/>
                </a:lnTo>
                <a:lnTo>
                  <a:pt x="364668" y="136599"/>
                </a:lnTo>
                <a:lnTo>
                  <a:pt x="352295" y="138691"/>
                </a:lnTo>
                <a:lnTo>
                  <a:pt x="340236" y="141038"/>
                </a:lnTo>
                <a:lnTo>
                  <a:pt x="327434" y="144508"/>
                </a:lnTo>
                <a:lnTo>
                  <a:pt x="314138" y="148726"/>
                </a:lnTo>
                <a:lnTo>
                  <a:pt x="300510" y="153443"/>
                </a:lnTo>
                <a:lnTo>
                  <a:pt x="287615" y="158493"/>
                </a:lnTo>
                <a:lnTo>
                  <a:pt x="275209" y="163765"/>
                </a:lnTo>
                <a:lnTo>
                  <a:pt x="263128" y="169184"/>
                </a:lnTo>
                <a:lnTo>
                  <a:pt x="251264" y="175654"/>
                </a:lnTo>
                <a:lnTo>
                  <a:pt x="239545" y="182826"/>
                </a:lnTo>
                <a:lnTo>
                  <a:pt x="227922" y="190463"/>
                </a:lnTo>
                <a:lnTo>
                  <a:pt x="216363" y="199366"/>
                </a:lnTo>
                <a:lnTo>
                  <a:pt x="204847" y="209110"/>
                </a:lnTo>
                <a:lnTo>
                  <a:pt x="193360" y="219417"/>
                </a:lnTo>
                <a:lnTo>
                  <a:pt x="179987" y="233908"/>
                </a:lnTo>
                <a:lnTo>
                  <a:pt x="165357" y="251189"/>
                </a:lnTo>
                <a:lnTo>
                  <a:pt x="149888" y="270330"/>
                </a:lnTo>
                <a:lnTo>
                  <a:pt x="137671" y="285947"/>
                </a:lnTo>
                <a:lnTo>
                  <a:pt x="127621" y="299217"/>
                </a:lnTo>
                <a:lnTo>
                  <a:pt x="119016" y="310920"/>
                </a:lnTo>
                <a:lnTo>
                  <a:pt x="112327" y="323485"/>
                </a:lnTo>
                <a:lnTo>
                  <a:pt x="106915" y="336624"/>
                </a:lnTo>
                <a:lnTo>
                  <a:pt x="102354" y="350146"/>
                </a:lnTo>
                <a:lnTo>
                  <a:pt x="99314" y="362019"/>
                </a:lnTo>
                <a:lnTo>
                  <a:pt x="97287" y="372791"/>
                </a:lnTo>
                <a:lnTo>
                  <a:pt x="95936" y="382830"/>
                </a:lnTo>
                <a:lnTo>
                  <a:pt x="95035" y="392380"/>
                </a:lnTo>
                <a:lnTo>
                  <a:pt x="94434" y="401604"/>
                </a:lnTo>
                <a:lnTo>
                  <a:pt x="94034" y="410611"/>
                </a:lnTo>
                <a:lnTo>
                  <a:pt x="94720" y="419473"/>
                </a:lnTo>
                <a:lnTo>
                  <a:pt x="96129" y="428239"/>
                </a:lnTo>
                <a:lnTo>
                  <a:pt x="98022" y="436940"/>
                </a:lnTo>
                <a:lnTo>
                  <a:pt x="105204" y="451688"/>
                </a:lnTo>
                <a:lnTo>
                  <a:pt x="115699" y="464593"/>
                </a:lnTo>
                <a:lnTo>
                  <a:pt x="129888" y="476679"/>
                </a:lnTo>
                <a:lnTo>
                  <a:pt x="145719" y="488400"/>
                </a:lnTo>
                <a:lnTo>
                  <a:pt x="163233" y="499007"/>
                </a:lnTo>
                <a:lnTo>
                  <a:pt x="173237" y="503169"/>
                </a:lnTo>
                <a:lnTo>
                  <a:pt x="183717" y="506896"/>
                </a:lnTo>
                <a:lnTo>
                  <a:pt x="194513" y="510333"/>
                </a:lnTo>
                <a:lnTo>
                  <a:pt x="205521" y="513577"/>
                </a:lnTo>
                <a:lnTo>
                  <a:pt x="216669" y="516692"/>
                </a:lnTo>
                <a:lnTo>
                  <a:pt x="226959" y="518769"/>
                </a:lnTo>
                <a:lnTo>
                  <a:pt x="236676" y="520154"/>
                </a:lnTo>
                <a:lnTo>
                  <a:pt x="264683" y="52292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135"/>
          <p:cNvSpPr/>
          <p:nvPr/>
        </p:nvSpPr>
        <p:spPr>
          <a:xfrm>
            <a:off x="1902278" y="4191952"/>
            <a:ext cx="372292" cy="68581"/>
          </a:xfrm>
          <a:custGeom>
            <a:avLst/>
            <a:gdLst/>
            <a:ahLst/>
            <a:cxnLst/>
            <a:rect l="0" t="0" r="0" b="0"/>
            <a:pathLst>
              <a:path w="372292" h="68581">
                <a:moveTo>
                  <a:pt x="29391" y="68580"/>
                </a:moveTo>
                <a:lnTo>
                  <a:pt x="20290" y="64029"/>
                </a:lnTo>
                <a:lnTo>
                  <a:pt x="16656" y="61736"/>
                </a:lnTo>
                <a:lnTo>
                  <a:pt x="13281" y="59255"/>
                </a:lnTo>
                <a:lnTo>
                  <a:pt x="10079" y="56649"/>
                </a:lnTo>
                <a:lnTo>
                  <a:pt x="6991" y="53958"/>
                </a:lnTo>
                <a:lnTo>
                  <a:pt x="3981" y="51212"/>
                </a:lnTo>
                <a:lnTo>
                  <a:pt x="1021" y="48429"/>
                </a:lnTo>
                <a:lnTo>
                  <a:pt x="0" y="46574"/>
                </a:lnTo>
                <a:lnTo>
                  <a:pt x="272" y="45337"/>
                </a:lnTo>
                <a:lnTo>
                  <a:pt x="1406" y="44512"/>
                </a:lnTo>
                <a:lnTo>
                  <a:pt x="3115" y="43010"/>
                </a:lnTo>
                <a:lnTo>
                  <a:pt x="7553" y="38800"/>
                </a:lnTo>
                <a:lnTo>
                  <a:pt x="11022" y="37297"/>
                </a:lnTo>
                <a:lnTo>
                  <a:pt x="29770" y="33276"/>
                </a:lnTo>
                <a:lnTo>
                  <a:pt x="58452" y="25584"/>
                </a:lnTo>
                <a:lnTo>
                  <a:pt x="76388" y="21819"/>
                </a:lnTo>
                <a:lnTo>
                  <a:pt x="95965" y="18356"/>
                </a:lnTo>
                <a:lnTo>
                  <a:pt x="116636" y="15095"/>
                </a:lnTo>
                <a:lnTo>
                  <a:pt x="134227" y="12921"/>
                </a:lnTo>
                <a:lnTo>
                  <a:pt x="149764" y="11471"/>
                </a:lnTo>
                <a:lnTo>
                  <a:pt x="163932" y="10505"/>
                </a:lnTo>
                <a:lnTo>
                  <a:pt x="178141" y="8909"/>
                </a:lnTo>
                <a:lnTo>
                  <a:pt x="192375" y="6892"/>
                </a:lnTo>
                <a:lnTo>
                  <a:pt x="206627" y="4594"/>
                </a:lnTo>
                <a:lnTo>
                  <a:pt x="223749" y="3063"/>
                </a:lnTo>
                <a:lnTo>
                  <a:pt x="242783" y="2042"/>
                </a:lnTo>
                <a:lnTo>
                  <a:pt x="295819" y="605"/>
                </a:lnTo>
                <a:lnTo>
                  <a:pt x="372291"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136"/>
          <p:cNvSpPr/>
          <p:nvPr/>
        </p:nvSpPr>
        <p:spPr>
          <a:xfrm>
            <a:off x="2566034" y="4150500"/>
            <a:ext cx="522924" cy="32880"/>
          </a:xfrm>
          <a:custGeom>
            <a:avLst/>
            <a:gdLst/>
            <a:ahLst/>
            <a:cxnLst/>
            <a:rect l="0" t="0" r="0" b="0"/>
            <a:pathLst>
              <a:path w="522924" h="32880">
                <a:moveTo>
                  <a:pt x="0" y="32879"/>
                </a:moveTo>
                <a:lnTo>
                  <a:pt x="13653" y="28329"/>
                </a:lnTo>
                <a:lnTo>
                  <a:pt x="20532" y="26988"/>
                </a:lnTo>
                <a:lnTo>
                  <a:pt x="27976" y="26095"/>
                </a:lnTo>
                <a:lnTo>
                  <a:pt x="35796" y="25499"/>
                </a:lnTo>
                <a:lnTo>
                  <a:pt x="135588" y="12760"/>
                </a:lnTo>
                <a:lnTo>
                  <a:pt x="157067" y="10894"/>
                </a:lnTo>
                <a:lnTo>
                  <a:pt x="176149" y="9650"/>
                </a:lnTo>
                <a:lnTo>
                  <a:pt x="194585" y="7868"/>
                </a:lnTo>
                <a:lnTo>
                  <a:pt x="212591" y="5728"/>
                </a:lnTo>
                <a:lnTo>
                  <a:pt x="230310" y="3348"/>
                </a:lnTo>
                <a:lnTo>
                  <a:pt x="246885" y="1762"/>
                </a:lnTo>
                <a:lnTo>
                  <a:pt x="262698" y="705"/>
                </a:lnTo>
                <a:lnTo>
                  <a:pt x="278002" y="0"/>
                </a:lnTo>
                <a:lnTo>
                  <a:pt x="292967" y="482"/>
                </a:lnTo>
                <a:lnTo>
                  <a:pt x="307707" y="1757"/>
                </a:lnTo>
                <a:lnTo>
                  <a:pt x="322296" y="3558"/>
                </a:lnTo>
                <a:lnTo>
                  <a:pt x="346309" y="4760"/>
                </a:lnTo>
                <a:lnTo>
                  <a:pt x="411090" y="6094"/>
                </a:lnTo>
                <a:lnTo>
                  <a:pt x="435985" y="7403"/>
                </a:lnTo>
                <a:lnTo>
                  <a:pt x="454487" y="9227"/>
                </a:lnTo>
                <a:lnTo>
                  <a:pt x="468727" y="11397"/>
                </a:lnTo>
                <a:lnTo>
                  <a:pt x="481077" y="12843"/>
                </a:lnTo>
                <a:lnTo>
                  <a:pt x="492168" y="13807"/>
                </a:lnTo>
                <a:lnTo>
                  <a:pt x="522923" y="157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137"/>
          <p:cNvSpPr/>
          <p:nvPr/>
        </p:nvSpPr>
        <p:spPr>
          <a:xfrm>
            <a:off x="3328987" y="3943399"/>
            <a:ext cx="872381" cy="659850"/>
          </a:xfrm>
          <a:custGeom>
            <a:avLst/>
            <a:gdLst/>
            <a:ahLst/>
            <a:cxnLst/>
            <a:rect l="0" t="0" r="0" b="0"/>
            <a:pathLst>
              <a:path w="872381" h="659850">
                <a:moveTo>
                  <a:pt x="0" y="25668"/>
                </a:moveTo>
                <a:lnTo>
                  <a:pt x="9102" y="16566"/>
                </a:lnTo>
                <a:lnTo>
                  <a:pt x="21190" y="9558"/>
                </a:lnTo>
                <a:lnTo>
                  <a:pt x="28415" y="6356"/>
                </a:lnTo>
                <a:lnTo>
                  <a:pt x="46601" y="2797"/>
                </a:lnTo>
                <a:lnTo>
                  <a:pt x="67384" y="1216"/>
                </a:lnTo>
                <a:lnTo>
                  <a:pt x="89321" y="513"/>
                </a:lnTo>
                <a:lnTo>
                  <a:pt x="181091" y="0"/>
                </a:lnTo>
                <a:lnTo>
                  <a:pt x="199785" y="936"/>
                </a:lnTo>
                <a:lnTo>
                  <a:pt x="219868" y="2512"/>
                </a:lnTo>
                <a:lnTo>
                  <a:pt x="240876" y="4516"/>
                </a:lnTo>
                <a:lnTo>
                  <a:pt x="260596" y="6804"/>
                </a:lnTo>
                <a:lnTo>
                  <a:pt x="297748" y="11887"/>
                </a:lnTo>
                <a:lnTo>
                  <a:pt x="316609" y="15528"/>
                </a:lnTo>
                <a:lnTo>
                  <a:pt x="335850" y="19861"/>
                </a:lnTo>
                <a:lnTo>
                  <a:pt x="378819" y="30707"/>
                </a:lnTo>
                <a:lnTo>
                  <a:pt x="432842" y="45053"/>
                </a:lnTo>
                <a:lnTo>
                  <a:pt x="454296" y="51926"/>
                </a:lnTo>
                <a:lnTo>
                  <a:pt x="471456" y="58414"/>
                </a:lnTo>
                <a:lnTo>
                  <a:pt x="498144" y="69749"/>
                </a:lnTo>
                <a:lnTo>
                  <a:pt x="519530" y="77962"/>
                </a:lnTo>
                <a:lnTo>
                  <a:pt x="536020" y="87327"/>
                </a:lnTo>
                <a:lnTo>
                  <a:pt x="548746" y="97840"/>
                </a:lnTo>
                <a:lnTo>
                  <a:pt x="557577" y="108862"/>
                </a:lnTo>
                <a:lnTo>
                  <a:pt x="562137" y="120111"/>
                </a:lnTo>
                <a:lnTo>
                  <a:pt x="564704" y="137154"/>
                </a:lnTo>
                <a:lnTo>
                  <a:pt x="565064" y="142855"/>
                </a:lnTo>
                <a:lnTo>
                  <a:pt x="562447" y="148560"/>
                </a:lnTo>
                <a:lnTo>
                  <a:pt x="551919" y="159979"/>
                </a:lnTo>
                <a:lnTo>
                  <a:pt x="530095" y="173945"/>
                </a:lnTo>
                <a:lnTo>
                  <a:pt x="516274" y="181669"/>
                </a:lnTo>
                <a:lnTo>
                  <a:pt x="502298" y="188724"/>
                </a:lnTo>
                <a:lnTo>
                  <a:pt x="488217" y="195332"/>
                </a:lnTo>
                <a:lnTo>
                  <a:pt x="474068" y="201642"/>
                </a:lnTo>
                <a:lnTo>
                  <a:pt x="453206" y="208707"/>
                </a:lnTo>
                <a:lnTo>
                  <a:pt x="427867" y="216274"/>
                </a:lnTo>
                <a:lnTo>
                  <a:pt x="399545" y="224176"/>
                </a:lnTo>
                <a:lnTo>
                  <a:pt x="375901" y="231349"/>
                </a:lnTo>
                <a:lnTo>
                  <a:pt x="355375" y="238036"/>
                </a:lnTo>
                <a:lnTo>
                  <a:pt x="336929" y="244400"/>
                </a:lnTo>
                <a:lnTo>
                  <a:pt x="313894" y="251470"/>
                </a:lnTo>
                <a:lnTo>
                  <a:pt x="306418" y="253355"/>
                </a:lnTo>
                <a:lnTo>
                  <a:pt x="301434" y="255564"/>
                </a:lnTo>
                <a:lnTo>
                  <a:pt x="298110" y="257990"/>
                </a:lnTo>
                <a:lnTo>
                  <a:pt x="295896" y="260559"/>
                </a:lnTo>
                <a:lnTo>
                  <a:pt x="295372" y="263225"/>
                </a:lnTo>
                <a:lnTo>
                  <a:pt x="295974" y="265954"/>
                </a:lnTo>
                <a:lnTo>
                  <a:pt x="297329" y="268726"/>
                </a:lnTo>
                <a:lnTo>
                  <a:pt x="303914" y="274347"/>
                </a:lnTo>
                <a:lnTo>
                  <a:pt x="314142" y="280019"/>
                </a:lnTo>
                <a:lnTo>
                  <a:pt x="336919" y="288568"/>
                </a:lnTo>
                <a:lnTo>
                  <a:pt x="356752" y="294277"/>
                </a:lnTo>
                <a:lnTo>
                  <a:pt x="375947" y="300943"/>
                </a:lnTo>
                <a:lnTo>
                  <a:pt x="456408" y="330222"/>
                </a:lnTo>
                <a:lnTo>
                  <a:pt x="503203" y="345493"/>
                </a:lnTo>
                <a:lnTo>
                  <a:pt x="525016" y="354137"/>
                </a:lnTo>
                <a:lnTo>
                  <a:pt x="546226" y="363710"/>
                </a:lnTo>
                <a:lnTo>
                  <a:pt x="567033" y="373902"/>
                </a:lnTo>
                <a:lnTo>
                  <a:pt x="625713" y="400466"/>
                </a:lnTo>
                <a:lnTo>
                  <a:pt x="660029" y="415551"/>
                </a:lnTo>
                <a:lnTo>
                  <a:pt x="687669" y="428465"/>
                </a:lnTo>
                <a:lnTo>
                  <a:pt x="710859" y="439932"/>
                </a:lnTo>
                <a:lnTo>
                  <a:pt x="731081" y="450434"/>
                </a:lnTo>
                <a:lnTo>
                  <a:pt x="748372" y="460293"/>
                </a:lnTo>
                <a:lnTo>
                  <a:pt x="763710" y="469723"/>
                </a:lnTo>
                <a:lnTo>
                  <a:pt x="789959" y="487821"/>
                </a:lnTo>
                <a:lnTo>
                  <a:pt x="811150" y="505389"/>
                </a:lnTo>
                <a:lnTo>
                  <a:pt x="830094" y="522722"/>
                </a:lnTo>
                <a:lnTo>
                  <a:pt x="846133" y="538999"/>
                </a:lnTo>
                <a:lnTo>
                  <a:pt x="856437" y="552583"/>
                </a:lnTo>
                <a:lnTo>
                  <a:pt x="864191" y="567510"/>
                </a:lnTo>
                <a:lnTo>
                  <a:pt x="869860" y="582717"/>
                </a:lnTo>
                <a:lnTo>
                  <a:pt x="872380" y="595825"/>
                </a:lnTo>
                <a:lnTo>
                  <a:pt x="870959" y="608001"/>
                </a:lnTo>
                <a:lnTo>
                  <a:pt x="869247" y="613915"/>
                </a:lnTo>
                <a:lnTo>
                  <a:pt x="865248" y="618810"/>
                </a:lnTo>
                <a:lnTo>
                  <a:pt x="838298" y="636050"/>
                </a:lnTo>
                <a:lnTo>
                  <a:pt x="830328" y="641188"/>
                </a:lnTo>
                <a:lnTo>
                  <a:pt x="808772" y="649434"/>
                </a:lnTo>
                <a:lnTo>
                  <a:pt x="783317" y="655323"/>
                </a:lnTo>
                <a:lnTo>
                  <a:pt x="756129" y="657940"/>
                </a:lnTo>
                <a:lnTo>
                  <a:pt x="740306" y="658638"/>
                </a:lnTo>
                <a:lnTo>
                  <a:pt x="704945" y="659413"/>
                </a:lnTo>
                <a:lnTo>
                  <a:pt x="647552" y="659849"/>
                </a:lnTo>
                <a:lnTo>
                  <a:pt x="628869" y="658958"/>
                </a:lnTo>
                <a:lnTo>
                  <a:pt x="610698" y="657411"/>
                </a:lnTo>
                <a:lnTo>
                  <a:pt x="592870" y="655428"/>
                </a:lnTo>
                <a:lnTo>
                  <a:pt x="576222" y="654106"/>
                </a:lnTo>
                <a:lnTo>
                  <a:pt x="560360" y="653224"/>
                </a:lnTo>
                <a:lnTo>
                  <a:pt x="545023" y="652636"/>
                </a:lnTo>
                <a:lnTo>
                  <a:pt x="525274" y="650339"/>
                </a:lnTo>
                <a:lnTo>
                  <a:pt x="502583" y="646903"/>
                </a:lnTo>
                <a:lnTo>
                  <a:pt x="477931" y="642707"/>
                </a:lnTo>
                <a:lnTo>
                  <a:pt x="456733" y="639910"/>
                </a:lnTo>
                <a:lnTo>
                  <a:pt x="437838" y="638045"/>
                </a:lnTo>
                <a:lnTo>
                  <a:pt x="420480" y="636802"/>
                </a:lnTo>
                <a:lnTo>
                  <a:pt x="404145" y="635021"/>
                </a:lnTo>
                <a:lnTo>
                  <a:pt x="388493" y="632881"/>
                </a:lnTo>
                <a:lnTo>
                  <a:pt x="361258" y="628915"/>
                </a:lnTo>
                <a:lnTo>
                  <a:pt x="336169" y="626683"/>
                </a:lnTo>
                <a:lnTo>
                  <a:pt x="318675" y="625929"/>
                </a:lnTo>
                <a:lnTo>
                  <a:pt x="308610" y="6257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138"/>
          <p:cNvSpPr/>
          <p:nvPr/>
        </p:nvSpPr>
        <p:spPr>
          <a:xfrm>
            <a:off x="2043112" y="4209097"/>
            <a:ext cx="85726" cy="308611"/>
          </a:xfrm>
          <a:custGeom>
            <a:avLst/>
            <a:gdLst/>
            <a:ahLst/>
            <a:cxnLst/>
            <a:rect l="0" t="0" r="0" b="0"/>
            <a:pathLst>
              <a:path w="85726" h="308611">
                <a:moveTo>
                  <a:pt x="0" y="0"/>
                </a:moveTo>
                <a:lnTo>
                  <a:pt x="4551" y="13653"/>
                </a:lnTo>
                <a:lnTo>
                  <a:pt x="6844" y="21484"/>
                </a:lnTo>
                <a:lnTo>
                  <a:pt x="14622" y="49757"/>
                </a:lnTo>
                <a:lnTo>
                  <a:pt x="20151" y="67834"/>
                </a:lnTo>
                <a:lnTo>
                  <a:pt x="28619" y="94077"/>
                </a:lnTo>
                <a:lnTo>
                  <a:pt x="31462" y="103675"/>
                </a:lnTo>
                <a:lnTo>
                  <a:pt x="58222" y="200593"/>
                </a:lnTo>
                <a:lnTo>
                  <a:pt x="61674" y="213739"/>
                </a:lnTo>
                <a:lnTo>
                  <a:pt x="64929" y="224407"/>
                </a:lnTo>
                <a:lnTo>
                  <a:pt x="68051" y="233425"/>
                </a:lnTo>
                <a:lnTo>
                  <a:pt x="71085" y="241342"/>
                </a:lnTo>
                <a:lnTo>
                  <a:pt x="74060" y="248525"/>
                </a:lnTo>
                <a:lnTo>
                  <a:pt x="76996" y="255218"/>
                </a:lnTo>
                <a:lnTo>
                  <a:pt x="79905" y="261585"/>
                </a:lnTo>
                <a:lnTo>
                  <a:pt x="81845" y="267735"/>
                </a:lnTo>
                <a:lnTo>
                  <a:pt x="83139" y="273741"/>
                </a:lnTo>
                <a:lnTo>
                  <a:pt x="85725" y="3086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139"/>
          <p:cNvSpPr/>
          <p:nvPr/>
        </p:nvSpPr>
        <p:spPr>
          <a:xfrm>
            <a:off x="2583179" y="4140517"/>
            <a:ext cx="231459" cy="411481"/>
          </a:xfrm>
          <a:custGeom>
            <a:avLst/>
            <a:gdLst/>
            <a:ahLst/>
            <a:cxnLst/>
            <a:rect l="0" t="0" r="0" b="0"/>
            <a:pathLst>
              <a:path w="231459" h="411481">
                <a:moveTo>
                  <a:pt x="0" y="0"/>
                </a:moveTo>
                <a:lnTo>
                  <a:pt x="9102" y="4551"/>
                </a:lnTo>
                <a:lnTo>
                  <a:pt x="16111" y="9325"/>
                </a:lnTo>
                <a:lnTo>
                  <a:pt x="19313" y="11932"/>
                </a:lnTo>
                <a:lnTo>
                  <a:pt x="23353" y="15575"/>
                </a:lnTo>
                <a:lnTo>
                  <a:pt x="32922" y="24702"/>
                </a:lnTo>
                <a:lnTo>
                  <a:pt x="37188" y="29803"/>
                </a:lnTo>
                <a:lnTo>
                  <a:pt x="40985" y="35109"/>
                </a:lnTo>
                <a:lnTo>
                  <a:pt x="53419" y="54218"/>
                </a:lnTo>
                <a:lnTo>
                  <a:pt x="58473" y="61863"/>
                </a:lnTo>
                <a:lnTo>
                  <a:pt x="62795" y="69817"/>
                </a:lnTo>
                <a:lnTo>
                  <a:pt x="66628" y="77977"/>
                </a:lnTo>
                <a:lnTo>
                  <a:pt x="70136" y="86275"/>
                </a:lnTo>
                <a:lnTo>
                  <a:pt x="76285" y="97521"/>
                </a:lnTo>
                <a:lnTo>
                  <a:pt x="84195" y="110734"/>
                </a:lnTo>
                <a:lnTo>
                  <a:pt x="93277" y="125258"/>
                </a:lnTo>
                <a:lnTo>
                  <a:pt x="100285" y="137798"/>
                </a:lnTo>
                <a:lnTo>
                  <a:pt x="105909" y="149015"/>
                </a:lnTo>
                <a:lnTo>
                  <a:pt x="115651" y="170052"/>
                </a:lnTo>
                <a:lnTo>
                  <a:pt x="126331" y="192101"/>
                </a:lnTo>
                <a:lnTo>
                  <a:pt x="130893" y="202362"/>
                </a:lnTo>
                <a:lnTo>
                  <a:pt x="134887" y="212061"/>
                </a:lnTo>
                <a:lnTo>
                  <a:pt x="138502" y="221384"/>
                </a:lnTo>
                <a:lnTo>
                  <a:pt x="141865" y="231409"/>
                </a:lnTo>
                <a:lnTo>
                  <a:pt x="145060" y="241903"/>
                </a:lnTo>
                <a:lnTo>
                  <a:pt x="148142" y="252709"/>
                </a:lnTo>
                <a:lnTo>
                  <a:pt x="152101" y="262770"/>
                </a:lnTo>
                <a:lnTo>
                  <a:pt x="156646" y="272335"/>
                </a:lnTo>
                <a:lnTo>
                  <a:pt x="166776" y="291535"/>
                </a:lnTo>
                <a:lnTo>
                  <a:pt x="177628" y="312769"/>
                </a:lnTo>
                <a:lnTo>
                  <a:pt x="182236" y="322812"/>
                </a:lnTo>
                <a:lnTo>
                  <a:pt x="186261" y="332366"/>
                </a:lnTo>
                <a:lnTo>
                  <a:pt x="189897" y="341593"/>
                </a:lnTo>
                <a:lnTo>
                  <a:pt x="194225" y="349648"/>
                </a:lnTo>
                <a:lnTo>
                  <a:pt x="199016" y="356924"/>
                </a:lnTo>
                <a:lnTo>
                  <a:pt x="204115" y="363679"/>
                </a:lnTo>
                <a:lnTo>
                  <a:pt x="208467" y="370088"/>
                </a:lnTo>
                <a:lnTo>
                  <a:pt x="212320" y="376266"/>
                </a:lnTo>
                <a:lnTo>
                  <a:pt x="219142" y="387257"/>
                </a:lnTo>
                <a:lnTo>
                  <a:pt x="225349" y="395316"/>
                </a:lnTo>
                <a:lnTo>
                  <a:pt x="228743" y="402074"/>
                </a:lnTo>
                <a:lnTo>
                  <a:pt x="231458" y="4114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140"/>
          <p:cNvSpPr/>
          <p:nvPr/>
        </p:nvSpPr>
        <p:spPr>
          <a:xfrm>
            <a:off x="2728912" y="2983230"/>
            <a:ext cx="32955" cy="377191"/>
          </a:xfrm>
          <a:custGeom>
            <a:avLst/>
            <a:gdLst/>
            <a:ahLst/>
            <a:cxnLst/>
            <a:rect l="0" t="0" r="0" b="0"/>
            <a:pathLst>
              <a:path w="32955" h="377191">
                <a:moveTo>
                  <a:pt x="0" y="0"/>
                </a:moveTo>
                <a:lnTo>
                  <a:pt x="4551" y="9101"/>
                </a:lnTo>
                <a:lnTo>
                  <a:pt x="6844" y="14640"/>
                </a:lnTo>
                <a:lnTo>
                  <a:pt x="9325" y="21190"/>
                </a:lnTo>
                <a:lnTo>
                  <a:pt x="14622" y="36087"/>
                </a:lnTo>
                <a:lnTo>
                  <a:pt x="20151" y="52233"/>
                </a:lnTo>
                <a:lnTo>
                  <a:pt x="22006" y="61492"/>
                </a:lnTo>
                <a:lnTo>
                  <a:pt x="23244" y="71475"/>
                </a:lnTo>
                <a:lnTo>
                  <a:pt x="24068" y="81940"/>
                </a:lnTo>
                <a:lnTo>
                  <a:pt x="25570" y="93679"/>
                </a:lnTo>
                <a:lnTo>
                  <a:pt x="27524" y="106267"/>
                </a:lnTo>
                <a:lnTo>
                  <a:pt x="29780" y="119422"/>
                </a:lnTo>
                <a:lnTo>
                  <a:pt x="31283" y="132002"/>
                </a:lnTo>
                <a:lnTo>
                  <a:pt x="32285" y="144199"/>
                </a:lnTo>
                <a:lnTo>
                  <a:pt x="32954" y="156140"/>
                </a:lnTo>
                <a:lnTo>
                  <a:pt x="32447" y="168863"/>
                </a:lnTo>
                <a:lnTo>
                  <a:pt x="31156" y="182108"/>
                </a:lnTo>
                <a:lnTo>
                  <a:pt x="29343" y="195700"/>
                </a:lnTo>
                <a:lnTo>
                  <a:pt x="28135" y="209524"/>
                </a:lnTo>
                <a:lnTo>
                  <a:pt x="27329" y="223502"/>
                </a:lnTo>
                <a:lnTo>
                  <a:pt x="26792" y="237584"/>
                </a:lnTo>
                <a:lnTo>
                  <a:pt x="26036" y="289259"/>
                </a:lnTo>
                <a:lnTo>
                  <a:pt x="25717" y="3771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141"/>
          <p:cNvSpPr/>
          <p:nvPr/>
        </p:nvSpPr>
        <p:spPr>
          <a:xfrm>
            <a:off x="2137409" y="2691764"/>
            <a:ext cx="120017" cy="565787"/>
          </a:xfrm>
          <a:custGeom>
            <a:avLst/>
            <a:gdLst/>
            <a:ahLst/>
            <a:cxnLst/>
            <a:rect l="0" t="0" r="0" b="0"/>
            <a:pathLst>
              <a:path w="120017" h="565787">
                <a:moveTo>
                  <a:pt x="0" y="0"/>
                </a:moveTo>
                <a:lnTo>
                  <a:pt x="0" y="13653"/>
                </a:lnTo>
                <a:lnTo>
                  <a:pt x="1905" y="24342"/>
                </a:lnTo>
                <a:lnTo>
                  <a:pt x="5080" y="38136"/>
                </a:lnTo>
                <a:lnTo>
                  <a:pt x="9102" y="53999"/>
                </a:lnTo>
                <a:lnTo>
                  <a:pt x="16111" y="84325"/>
                </a:lnTo>
                <a:lnTo>
                  <a:pt x="22400" y="112726"/>
                </a:lnTo>
                <a:lnTo>
                  <a:pt x="28371" y="138048"/>
                </a:lnTo>
                <a:lnTo>
                  <a:pt x="30344" y="151087"/>
                </a:lnTo>
                <a:lnTo>
                  <a:pt x="31660" y="164543"/>
                </a:lnTo>
                <a:lnTo>
                  <a:pt x="32537" y="178275"/>
                </a:lnTo>
                <a:lnTo>
                  <a:pt x="34074" y="192193"/>
                </a:lnTo>
                <a:lnTo>
                  <a:pt x="36051" y="206234"/>
                </a:lnTo>
                <a:lnTo>
                  <a:pt x="38322" y="220357"/>
                </a:lnTo>
                <a:lnTo>
                  <a:pt x="41740" y="234535"/>
                </a:lnTo>
                <a:lnTo>
                  <a:pt x="45924" y="248749"/>
                </a:lnTo>
                <a:lnTo>
                  <a:pt x="50619" y="262988"/>
                </a:lnTo>
                <a:lnTo>
                  <a:pt x="54701" y="278195"/>
                </a:lnTo>
                <a:lnTo>
                  <a:pt x="58375" y="294049"/>
                </a:lnTo>
                <a:lnTo>
                  <a:pt x="64997" y="324999"/>
                </a:lnTo>
                <a:lnTo>
                  <a:pt x="71115" y="351454"/>
                </a:lnTo>
                <a:lnTo>
                  <a:pt x="75033" y="365748"/>
                </a:lnTo>
                <a:lnTo>
                  <a:pt x="84466" y="396870"/>
                </a:lnTo>
                <a:lnTo>
                  <a:pt x="88696" y="412218"/>
                </a:lnTo>
                <a:lnTo>
                  <a:pt x="92468" y="427212"/>
                </a:lnTo>
                <a:lnTo>
                  <a:pt x="99200" y="456572"/>
                </a:lnTo>
                <a:lnTo>
                  <a:pt x="105366" y="485496"/>
                </a:lnTo>
                <a:lnTo>
                  <a:pt x="108345" y="497972"/>
                </a:lnTo>
                <a:lnTo>
                  <a:pt x="111282" y="509147"/>
                </a:lnTo>
                <a:lnTo>
                  <a:pt x="114193" y="519454"/>
                </a:lnTo>
                <a:lnTo>
                  <a:pt x="116134" y="529183"/>
                </a:lnTo>
                <a:lnTo>
                  <a:pt x="117428" y="538526"/>
                </a:lnTo>
                <a:lnTo>
                  <a:pt x="120016" y="56578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142"/>
          <p:cNvSpPr/>
          <p:nvPr/>
        </p:nvSpPr>
        <p:spPr>
          <a:xfrm>
            <a:off x="4229100" y="2685184"/>
            <a:ext cx="351473" cy="298047"/>
          </a:xfrm>
          <a:custGeom>
            <a:avLst/>
            <a:gdLst/>
            <a:ahLst/>
            <a:cxnLst/>
            <a:rect l="0" t="0" r="0" b="0"/>
            <a:pathLst>
              <a:path w="351473" h="298047">
                <a:moveTo>
                  <a:pt x="0" y="49443"/>
                </a:moveTo>
                <a:lnTo>
                  <a:pt x="4550" y="58545"/>
                </a:lnTo>
                <a:lnTo>
                  <a:pt x="5891" y="63131"/>
                </a:lnTo>
                <a:lnTo>
                  <a:pt x="6785" y="68093"/>
                </a:lnTo>
                <a:lnTo>
                  <a:pt x="12770" y="117050"/>
                </a:lnTo>
                <a:lnTo>
                  <a:pt x="16133" y="135472"/>
                </a:lnTo>
                <a:lnTo>
                  <a:pt x="20280" y="154421"/>
                </a:lnTo>
                <a:lnTo>
                  <a:pt x="29016" y="191350"/>
                </a:lnTo>
                <a:lnTo>
                  <a:pt x="36073" y="223638"/>
                </a:lnTo>
                <a:lnTo>
                  <a:pt x="38336" y="236058"/>
                </a:lnTo>
                <a:lnTo>
                  <a:pt x="39844" y="246243"/>
                </a:lnTo>
                <a:lnTo>
                  <a:pt x="40850" y="254938"/>
                </a:lnTo>
                <a:lnTo>
                  <a:pt x="41521" y="261687"/>
                </a:lnTo>
                <a:lnTo>
                  <a:pt x="41968" y="267139"/>
                </a:lnTo>
                <a:lnTo>
                  <a:pt x="42266" y="271726"/>
                </a:lnTo>
                <a:lnTo>
                  <a:pt x="43417" y="273832"/>
                </a:lnTo>
                <a:lnTo>
                  <a:pt x="45137" y="274283"/>
                </a:lnTo>
                <a:lnTo>
                  <a:pt x="47236" y="273631"/>
                </a:lnTo>
                <a:lnTo>
                  <a:pt x="48636" y="272244"/>
                </a:lnTo>
                <a:lnTo>
                  <a:pt x="49569" y="270367"/>
                </a:lnTo>
                <a:lnTo>
                  <a:pt x="50191" y="268164"/>
                </a:lnTo>
                <a:lnTo>
                  <a:pt x="50881" y="260635"/>
                </a:lnTo>
                <a:lnTo>
                  <a:pt x="51066" y="255960"/>
                </a:lnTo>
                <a:lnTo>
                  <a:pt x="52141" y="249986"/>
                </a:lnTo>
                <a:lnTo>
                  <a:pt x="53811" y="243146"/>
                </a:lnTo>
                <a:lnTo>
                  <a:pt x="55876" y="235728"/>
                </a:lnTo>
                <a:lnTo>
                  <a:pt x="57253" y="227926"/>
                </a:lnTo>
                <a:lnTo>
                  <a:pt x="58171" y="219866"/>
                </a:lnTo>
                <a:lnTo>
                  <a:pt x="62003" y="159311"/>
                </a:lnTo>
                <a:lnTo>
                  <a:pt x="64195" y="122689"/>
                </a:lnTo>
                <a:lnTo>
                  <a:pt x="67562" y="95416"/>
                </a:lnTo>
                <a:lnTo>
                  <a:pt x="71711" y="74377"/>
                </a:lnTo>
                <a:lnTo>
                  <a:pt x="76382" y="57493"/>
                </a:lnTo>
                <a:lnTo>
                  <a:pt x="80449" y="44332"/>
                </a:lnTo>
                <a:lnTo>
                  <a:pt x="84113" y="33653"/>
                </a:lnTo>
                <a:lnTo>
                  <a:pt x="87507" y="24629"/>
                </a:lnTo>
                <a:lnTo>
                  <a:pt x="90723" y="18613"/>
                </a:lnTo>
                <a:lnTo>
                  <a:pt x="93819" y="14602"/>
                </a:lnTo>
                <a:lnTo>
                  <a:pt x="96836" y="11928"/>
                </a:lnTo>
                <a:lnTo>
                  <a:pt x="99800" y="10146"/>
                </a:lnTo>
                <a:lnTo>
                  <a:pt x="105633" y="8165"/>
                </a:lnTo>
                <a:lnTo>
                  <a:pt x="108522" y="8589"/>
                </a:lnTo>
                <a:lnTo>
                  <a:pt x="111400" y="9825"/>
                </a:lnTo>
                <a:lnTo>
                  <a:pt x="120002" y="16114"/>
                </a:lnTo>
                <a:lnTo>
                  <a:pt x="122863" y="18652"/>
                </a:lnTo>
                <a:lnTo>
                  <a:pt x="125724" y="23200"/>
                </a:lnTo>
                <a:lnTo>
                  <a:pt x="128583" y="29090"/>
                </a:lnTo>
                <a:lnTo>
                  <a:pt x="131442" y="35875"/>
                </a:lnTo>
                <a:lnTo>
                  <a:pt x="134301" y="47065"/>
                </a:lnTo>
                <a:lnTo>
                  <a:pt x="137159" y="61193"/>
                </a:lnTo>
                <a:lnTo>
                  <a:pt x="140016" y="77278"/>
                </a:lnTo>
                <a:lnTo>
                  <a:pt x="157691" y="163630"/>
                </a:lnTo>
                <a:lnTo>
                  <a:pt x="163229" y="188433"/>
                </a:lnTo>
                <a:lnTo>
                  <a:pt x="167875" y="207825"/>
                </a:lnTo>
                <a:lnTo>
                  <a:pt x="171924" y="223611"/>
                </a:lnTo>
                <a:lnTo>
                  <a:pt x="175576" y="235088"/>
                </a:lnTo>
                <a:lnTo>
                  <a:pt x="178963" y="243691"/>
                </a:lnTo>
                <a:lnTo>
                  <a:pt x="182174" y="250379"/>
                </a:lnTo>
                <a:lnTo>
                  <a:pt x="184314" y="253886"/>
                </a:lnTo>
                <a:lnTo>
                  <a:pt x="185741" y="255271"/>
                </a:lnTo>
                <a:lnTo>
                  <a:pt x="186692" y="255241"/>
                </a:lnTo>
                <a:lnTo>
                  <a:pt x="187326" y="245697"/>
                </a:lnTo>
                <a:lnTo>
                  <a:pt x="188031" y="209692"/>
                </a:lnTo>
                <a:lnTo>
                  <a:pt x="188545" y="111611"/>
                </a:lnTo>
                <a:lnTo>
                  <a:pt x="190467" y="94698"/>
                </a:lnTo>
                <a:lnTo>
                  <a:pt x="193652" y="78661"/>
                </a:lnTo>
                <a:lnTo>
                  <a:pt x="197681" y="63206"/>
                </a:lnTo>
                <a:lnTo>
                  <a:pt x="202272" y="50999"/>
                </a:lnTo>
                <a:lnTo>
                  <a:pt x="207238" y="40955"/>
                </a:lnTo>
                <a:lnTo>
                  <a:pt x="212454" y="32354"/>
                </a:lnTo>
                <a:lnTo>
                  <a:pt x="216883" y="25668"/>
                </a:lnTo>
                <a:lnTo>
                  <a:pt x="220788" y="20258"/>
                </a:lnTo>
                <a:lnTo>
                  <a:pt x="224345" y="15699"/>
                </a:lnTo>
                <a:lnTo>
                  <a:pt x="233376" y="8093"/>
                </a:lnTo>
                <a:lnTo>
                  <a:pt x="242787" y="2491"/>
                </a:lnTo>
                <a:lnTo>
                  <a:pt x="250145" y="0"/>
                </a:lnTo>
                <a:lnTo>
                  <a:pt x="253441" y="289"/>
                </a:lnTo>
                <a:lnTo>
                  <a:pt x="256590" y="1434"/>
                </a:lnTo>
                <a:lnTo>
                  <a:pt x="262630" y="5245"/>
                </a:lnTo>
                <a:lnTo>
                  <a:pt x="272338" y="12747"/>
                </a:lnTo>
                <a:lnTo>
                  <a:pt x="281694" y="18211"/>
                </a:lnTo>
                <a:lnTo>
                  <a:pt x="285903" y="22907"/>
                </a:lnTo>
                <a:lnTo>
                  <a:pt x="289662" y="28895"/>
                </a:lnTo>
                <a:lnTo>
                  <a:pt x="293120" y="35744"/>
                </a:lnTo>
                <a:lnTo>
                  <a:pt x="296378" y="46026"/>
                </a:lnTo>
                <a:lnTo>
                  <a:pt x="299503" y="58595"/>
                </a:lnTo>
                <a:lnTo>
                  <a:pt x="302538" y="72689"/>
                </a:lnTo>
                <a:lnTo>
                  <a:pt x="320145" y="162973"/>
                </a:lnTo>
                <a:lnTo>
                  <a:pt x="323920" y="179422"/>
                </a:lnTo>
                <a:lnTo>
                  <a:pt x="336822" y="230905"/>
                </a:lnTo>
                <a:lnTo>
                  <a:pt x="342738" y="257092"/>
                </a:lnTo>
                <a:lnTo>
                  <a:pt x="351472" y="29804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143"/>
          <p:cNvSpPr/>
          <p:nvPr/>
        </p:nvSpPr>
        <p:spPr>
          <a:xfrm>
            <a:off x="4709159" y="2795022"/>
            <a:ext cx="402909" cy="33904"/>
          </a:xfrm>
          <a:custGeom>
            <a:avLst/>
            <a:gdLst/>
            <a:ahLst/>
            <a:cxnLst/>
            <a:rect l="0" t="0" r="0" b="0"/>
            <a:pathLst>
              <a:path w="402909" h="33904">
                <a:moveTo>
                  <a:pt x="0" y="33903"/>
                </a:moveTo>
                <a:lnTo>
                  <a:pt x="47727" y="21971"/>
                </a:lnTo>
                <a:lnTo>
                  <a:pt x="58489" y="20233"/>
                </a:lnTo>
                <a:lnTo>
                  <a:pt x="69472" y="19075"/>
                </a:lnTo>
                <a:lnTo>
                  <a:pt x="80605" y="18302"/>
                </a:lnTo>
                <a:lnTo>
                  <a:pt x="91837" y="16835"/>
                </a:lnTo>
                <a:lnTo>
                  <a:pt x="103135" y="14904"/>
                </a:lnTo>
                <a:lnTo>
                  <a:pt x="114477" y="12664"/>
                </a:lnTo>
                <a:lnTo>
                  <a:pt x="126801" y="11171"/>
                </a:lnTo>
                <a:lnTo>
                  <a:pt x="139779" y="10176"/>
                </a:lnTo>
                <a:lnTo>
                  <a:pt x="153194" y="9512"/>
                </a:lnTo>
                <a:lnTo>
                  <a:pt x="257979" y="2556"/>
                </a:lnTo>
                <a:lnTo>
                  <a:pt x="305475" y="921"/>
                </a:lnTo>
                <a:lnTo>
                  <a:pt x="356048" y="0"/>
                </a:lnTo>
                <a:lnTo>
                  <a:pt x="367858" y="824"/>
                </a:lnTo>
                <a:lnTo>
                  <a:pt x="377636" y="2325"/>
                </a:lnTo>
                <a:lnTo>
                  <a:pt x="402908" y="818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144"/>
          <p:cNvSpPr/>
          <p:nvPr/>
        </p:nvSpPr>
        <p:spPr>
          <a:xfrm>
            <a:off x="4914900" y="2880360"/>
            <a:ext cx="265748" cy="1"/>
          </a:xfrm>
          <a:custGeom>
            <a:avLst/>
            <a:gdLst/>
            <a:ahLst/>
            <a:cxnLst/>
            <a:rect l="0" t="0" r="0" b="0"/>
            <a:pathLst>
              <a:path w="265748" h="1">
                <a:moveTo>
                  <a:pt x="0" y="0"/>
                </a:moveTo>
                <a:lnTo>
                  <a:pt x="26574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145"/>
          <p:cNvSpPr/>
          <p:nvPr/>
        </p:nvSpPr>
        <p:spPr>
          <a:xfrm>
            <a:off x="5334952" y="2580322"/>
            <a:ext cx="85726" cy="360046"/>
          </a:xfrm>
          <a:custGeom>
            <a:avLst/>
            <a:gdLst/>
            <a:ahLst/>
            <a:cxnLst/>
            <a:rect l="0" t="0" r="0" b="0"/>
            <a:pathLst>
              <a:path w="85726" h="360046">
                <a:moveTo>
                  <a:pt x="0" y="0"/>
                </a:moveTo>
                <a:lnTo>
                  <a:pt x="4551" y="18204"/>
                </a:lnTo>
                <a:lnTo>
                  <a:pt x="5892" y="25471"/>
                </a:lnTo>
                <a:lnTo>
                  <a:pt x="6785" y="32220"/>
                </a:lnTo>
                <a:lnTo>
                  <a:pt x="7381" y="38625"/>
                </a:lnTo>
                <a:lnTo>
                  <a:pt x="8731" y="48610"/>
                </a:lnTo>
                <a:lnTo>
                  <a:pt x="12770" y="74944"/>
                </a:lnTo>
                <a:lnTo>
                  <a:pt x="14228" y="87111"/>
                </a:lnTo>
                <a:lnTo>
                  <a:pt x="15201" y="98079"/>
                </a:lnTo>
                <a:lnTo>
                  <a:pt x="15849" y="108248"/>
                </a:lnTo>
                <a:lnTo>
                  <a:pt x="17234" y="120743"/>
                </a:lnTo>
                <a:lnTo>
                  <a:pt x="21312" y="149866"/>
                </a:lnTo>
                <a:lnTo>
                  <a:pt x="28963" y="198392"/>
                </a:lnTo>
                <a:lnTo>
                  <a:pt x="30739" y="212271"/>
                </a:lnTo>
                <a:lnTo>
                  <a:pt x="31922" y="224382"/>
                </a:lnTo>
                <a:lnTo>
                  <a:pt x="32711" y="235313"/>
                </a:lnTo>
                <a:lnTo>
                  <a:pt x="35143" y="249268"/>
                </a:lnTo>
                <a:lnTo>
                  <a:pt x="38668" y="265239"/>
                </a:lnTo>
                <a:lnTo>
                  <a:pt x="42924" y="282553"/>
                </a:lnTo>
                <a:lnTo>
                  <a:pt x="45761" y="296001"/>
                </a:lnTo>
                <a:lnTo>
                  <a:pt x="47653" y="306872"/>
                </a:lnTo>
                <a:lnTo>
                  <a:pt x="48913" y="316024"/>
                </a:lnTo>
                <a:lnTo>
                  <a:pt x="49754" y="323077"/>
                </a:lnTo>
                <a:lnTo>
                  <a:pt x="50688" y="333455"/>
                </a:lnTo>
                <a:lnTo>
                  <a:pt x="51889" y="337556"/>
                </a:lnTo>
                <a:lnTo>
                  <a:pt x="53643" y="341242"/>
                </a:lnTo>
                <a:lnTo>
                  <a:pt x="55764" y="344652"/>
                </a:lnTo>
                <a:lnTo>
                  <a:pt x="58131" y="347878"/>
                </a:lnTo>
                <a:lnTo>
                  <a:pt x="60662" y="350982"/>
                </a:lnTo>
                <a:lnTo>
                  <a:pt x="63301" y="354003"/>
                </a:lnTo>
                <a:lnTo>
                  <a:pt x="66014" y="356017"/>
                </a:lnTo>
                <a:lnTo>
                  <a:pt x="68774" y="357360"/>
                </a:lnTo>
                <a:lnTo>
                  <a:pt x="71567" y="358255"/>
                </a:lnTo>
                <a:lnTo>
                  <a:pt x="74381" y="358852"/>
                </a:lnTo>
                <a:lnTo>
                  <a:pt x="77210" y="359249"/>
                </a:lnTo>
                <a:lnTo>
                  <a:pt x="85725" y="3600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146"/>
          <p:cNvSpPr/>
          <p:nvPr/>
        </p:nvSpPr>
        <p:spPr>
          <a:xfrm>
            <a:off x="5532120" y="2572456"/>
            <a:ext cx="120015" cy="479355"/>
          </a:xfrm>
          <a:custGeom>
            <a:avLst/>
            <a:gdLst/>
            <a:ahLst/>
            <a:cxnLst/>
            <a:rect l="0" t="0" r="0" b="0"/>
            <a:pathLst>
              <a:path w="120015" h="479355">
                <a:moveTo>
                  <a:pt x="0" y="16439"/>
                </a:moveTo>
                <a:lnTo>
                  <a:pt x="9101" y="7337"/>
                </a:lnTo>
                <a:lnTo>
                  <a:pt x="12735" y="4656"/>
                </a:lnTo>
                <a:lnTo>
                  <a:pt x="16110" y="2868"/>
                </a:lnTo>
                <a:lnTo>
                  <a:pt x="19312" y="1677"/>
                </a:lnTo>
                <a:lnTo>
                  <a:pt x="22400" y="882"/>
                </a:lnTo>
                <a:lnTo>
                  <a:pt x="25410" y="353"/>
                </a:lnTo>
                <a:lnTo>
                  <a:pt x="28370" y="0"/>
                </a:lnTo>
                <a:lnTo>
                  <a:pt x="31296" y="717"/>
                </a:lnTo>
                <a:lnTo>
                  <a:pt x="34199" y="2147"/>
                </a:lnTo>
                <a:lnTo>
                  <a:pt x="37086" y="4053"/>
                </a:lnTo>
                <a:lnTo>
                  <a:pt x="39012" y="7229"/>
                </a:lnTo>
                <a:lnTo>
                  <a:pt x="42674" y="19848"/>
                </a:lnTo>
                <a:lnTo>
                  <a:pt x="44641" y="23474"/>
                </a:lnTo>
                <a:lnTo>
                  <a:pt x="46906" y="26844"/>
                </a:lnTo>
                <a:lnTo>
                  <a:pt x="49422" y="38208"/>
                </a:lnTo>
                <a:lnTo>
                  <a:pt x="50092" y="45239"/>
                </a:lnTo>
                <a:lnTo>
                  <a:pt x="51317" y="256241"/>
                </a:lnTo>
                <a:lnTo>
                  <a:pt x="52308" y="274415"/>
                </a:lnTo>
                <a:lnTo>
                  <a:pt x="53922" y="290340"/>
                </a:lnTo>
                <a:lnTo>
                  <a:pt x="58255" y="320100"/>
                </a:lnTo>
                <a:lnTo>
                  <a:pt x="63356" y="352377"/>
                </a:lnTo>
                <a:lnTo>
                  <a:pt x="66050" y="365175"/>
                </a:lnTo>
                <a:lnTo>
                  <a:pt x="68798" y="375612"/>
                </a:lnTo>
                <a:lnTo>
                  <a:pt x="80053" y="410601"/>
                </a:lnTo>
                <a:lnTo>
                  <a:pt x="82896" y="417326"/>
                </a:lnTo>
                <a:lnTo>
                  <a:pt x="85744" y="422762"/>
                </a:lnTo>
                <a:lnTo>
                  <a:pt x="88595" y="427338"/>
                </a:lnTo>
                <a:lnTo>
                  <a:pt x="91448" y="432294"/>
                </a:lnTo>
                <a:lnTo>
                  <a:pt x="97158" y="442881"/>
                </a:lnTo>
                <a:lnTo>
                  <a:pt x="100015" y="447419"/>
                </a:lnTo>
                <a:lnTo>
                  <a:pt x="102871" y="451396"/>
                </a:lnTo>
                <a:lnTo>
                  <a:pt x="120014" y="47935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147"/>
          <p:cNvSpPr/>
          <p:nvPr/>
        </p:nvSpPr>
        <p:spPr>
          <a:xfrm>
            <a:off x="5009197" y="3231832"/>
            <a:ext cx="1105854" cy="94298"/>
          </a:xfrm>
          <a:custGeom>
            <a:avLst/>
            <a:gdLst/>
            <a:ahLst/>
            <a:cxnLst/>
            <a:rect l="0" t="0" r="0" b="0"/>
            <a:pathLst>
              <a:path w="1105854" h="94298">
                <a:moveTo>
                  <a:pt x="0" y="94297"/>
                </a:moveTo>
                <a:lnTo>
                  <a:pt x="9102" y="89747"/>
                </a:lnTo>
                <a:lnTo>
                  <a:pt x="14640" y="87454"/>
                </a:lnTo>
                <a:lnTo>
                  <a:pt x="21190" y="84972"/>
                </a:lnTo>
                <a:lnTo>
                  <a:pt x="28414" y="82366"/>
                </a:lnTo>
                <a:lnTo>
                  <a:pt x="38981" y="79470"/>
                </a:lnTo>
                <a:lnTo>
                  <a:pt x="49710" y="77230"/>
                </a:lnTo>
                <a:lnTo>
                  <a:pt x="78123" y="70614"/>
                </a:lnTo>
                <a:lnTo>
                  <a:pt x="115328" y="62621"/>
                </a:lnTo>
                <a:lnTo>
                  <a:pt x="139205" y="57042"/>
                </a:lnTo>
                <a:lnTo>
                  <a:pt x="149953" y="55173"/>
                </a:lnTo>
                <a:lnTo>
                  <a:pt x="169515" y="53096"/>
                </a:lnTo>
                <a:lnTo>
                  <a:pt x="251205" y="47377"/>
                </a:lnTo>
                <a:lnTo>
                  <a:pt x="278912" y="44919"/>
                </a:lnTo>
                <a:lnTo>
                  <a:pt x="303099" y="42329"/>
                </a:lnTo>
                <a:lnTo>
                  <a:pt x="324939" y="39649"/>
                </a:lnTo>
                <a:lnTo>
                  <a:pt x="345213" y="37863"/>
                </a:lnTo>
                <a:lnTo>
                  <a:pt x="364445" y="36672"/>
                </a:lnTo>
                <a:lnTo>
                  <a:pt x="382980" y="35878"/>
                </a:lnTo>
                <a:lnTo>
                  <a:pt x="402006" y="34396"/>
                </a:lnTo>
                <a:lnTo>
                  <a:pt x="421356" y="32456"/>
                </a:lnTo>
                <a:lnTo>
                  <a:pt x="440924" y="30210"/>
                </a:lnTo>
                <a:lnTo>
                  <a:pt x="477906" y="25174"/>
                </a:lnTo>
                <a:lnTo>
                  <a:pt x="495769" y="22498"/>
                </a:lnTo>
                <a:lnTo>
                  <a:pt x="525775" y="20714"/>
                </a:lnTo>
                <a:lnTo>
                  <a:pt x="642089" y="17250"/>
                </a:lnTo>
                <a:lnTo>
                  <a:pt x="670947" y="15310"/>
                </a:lnTo>
                <a:lnTo>
                  <a:pt x="695900" y="13064"/>
                </a:lnTo>
                <a:lnTo>
                  <a:pt x="719204" y="11567"/>
                </a:lnTo>
                <a:lnTo>
                  <a:pt x="786714" y="8508"/>
                </a:lnTo>
                <a:lnTo>
                  <a:pt x="861010" y="2944"/>
                </a:lnTo>
                <a:lnTo>
                  <a:pt x="898608" y="1309"/>
                </a:lnTo>
                <a:lnTo>
                  <a:pt x="1054889" y="77"/>
                </a:lnTo>
                <a:lnTo>
                  <a:pt x="1105853"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148"/>
          <p:cNvSpPr/>
          <p:nvPr/>
        </p:nvSpPr>
        <p:spPr>
          <a:xfrm>
            <a:off x="5472426" y="3550722"/>
            <a:ext cx="385450" cy="735529"/>
          </a:xfrm>
          <a:custGeom>
            <a:avLst/>
            <a:gdLst/>
            <a:ahLst/>
            <a:cxnLst/>
            <a:rect l="0" t="0" r="0" b="0"/>
            <a:pathLst>
              <a:path w="385450" h="735529">
                <a:moveTo>
                  <a:pt x="274006" y="178315"/>
                </a:moveTo>
                <a:lnTo>
                  <a:pt x="303529" y="163553"/>
                </a:lnTo>
                <a:lnTo>
                  <a:pt x="313798" y="157149"/>
                </a:lnTo>
                <a:lnTo>
                  <a:pt x="320536" y="152775"/>
                </a:lnTo>
                <a:lnTo>
                  <a:pt x="326934" y="148906"/>
                </a:lnTo>
                <a:lnTo>
                  <a:pt x="333104" y="145374"/>
                </a:lnTo>
                <a:lnTo>
                  <a:pt x="339122" y="142067"/>
                </a:lnTo>
                <a:lnTo>
                  <a:pt x="348349" y="133312"/>
                </a:lnTo>
                <a:lnTo>
                  <a:pt x="371135" y="103068"/>
                </a:lnTo>
                <a:lnTo>
                  <a:pt x="379087" y="87405"/>
                </a:lnTo>
                <a:lnTo>
                  <a:pt x="381208" y="80561"/>
                </a:lnTo>
                <a:lnTo>
                  <a:pt x="381669" y="74093"/>
                </a:lnTo>
                <a:lnTo>
                  <a:pt x="379641" y="61827"/>
                </a:lnTo>
                <a:lnTo>
                  <a:pt x="373144" y="44211"/>
                </a:lnTo>
                <a:lnTo>
                  <a:pt x="368674" y="39382"/>
                </a:lnTo>
                <a:lnTo>
                  <a:pt x="362835" y="35211"/>
                </a:lnTo>
                <a:lnTo>
                  <a:pt x="349681" y="28036"/>
                </a:lnTo>
                <a:lnTo>
                  <a:pt x="337484" y="21672"/>
                </a:lnTo>
                <a:lnTo>
                  <a:pt x="330613" y="18641"/>
                </a:lnTo>
                <a:lnTo>
                  <a:pt x="323174" y="15668"/>
                </a:lnTo>
                <a:lnTo>
                  <a:pt x="315357" y="12734"/>
                </a:lnTo>
                <a:lnTo>
                  <a:pt x="306336" y="9825"/>
                </a:lnTo>
                <a:lnTo>
                  <a:pt x="296512" y="6933"/>
                </a:lnTo>
                <a:lnTo>
                  <a:pt x="286152" y="4053"/>
                </a:lnTo>
                <a:lnTo>
                  <a:pt x="276389" y="2133"/>
                </a:lnTo>
                <a:lnTo>
                  <a:pt x="267022" y="853"/>
                </a:lnTo>
                <a:lnTo>
                  <a:pt x="257920" y="0"/>
                </a:lnTo>
                <a:lnTo>
                  <a:pt x="248042" y="383"/>
                </a:lnTo>
                <a:lnTo>
                  <a:pt x="237647" y="1591"/>
                </a:lnTo>
                <a:lnTo>
                  <a:pt x="226906" y="3349"/>
                </a:lnTo>
                <a:lnTo>
                  <a:pt x="215936" y="4521"/>
                </a:lnTo>
                <a:lnTo>
                  <a:pt x="204813" y="5302"/>
                </a:lnTo>
                <a:lnTo>
                  <a:pt x="193587" y="5823"/>
                </a:lnTo>
                <a:lnTo>
                  <a:pt x="181341" y="7123"/>
                </a:lnTo>
                <a:lnTo>
                  <a:pt x="168415" y="8942"/>
                </a:lnTo>
                <a:lnTo>
                  <a:pt x="155034" y="11107"/>
                </a:lnTo>
                <a:lnTo>
                  <a:pt x="142304" y="14456"/>
                </a:lnTo>
                <a:lnTo>
                  <a:pt x="130007" y="18593"/>
                </a:lnTo>
                <a:lnTo>
                  <a:pt x="117999" y="23256"/>
                </a:lnTo>
                <a:lnTo>
                  <a:pt x="106184" y="27317"/>
                </a:lnTo>
                <a:lnTo>
                  <a:pt x="94497" y="30977"/>
                </a:lnTo>
                <a:lnTo>
                  <a:pt x="82896" y="34370"/>
                </a:lnTo>
                <a:lnTo>
                  <a:pt x="72304" y="38537"/>
                </a:lnTo>
                <a:lnTo>
                  <a:pt x="62386" y="43219"/>
                </a:lnTo>
                <a:lnTo>
                  <a:pt x="52916" y="48246"/>
                </a:lnTo>
                <a:lnTo>
                  <a:pt x="44698" y="54455"/>
                </a:lnTo>
                <a:lnTo>
                  <a:pt x="37314" y="61452"/>
                </a:lnTo>
                <a:lnTo>
                  <a:pt x="24029" y="75893"/>
                </a:lnTo>
                <a:lnTo>
                  <a:pt x="11776" y="88662"/>
                </a:lnTo>
                <a:lnTo>
                  <a:pt x="7746" y="95686"/>
                </a:lnTo>
                <a:lnTo>
                  <a:pt x="3268" y="111111"/>
                </a:lnTo>
                <a:lnTo>
                  <a:pt x="748" y="131309"/>
                </a:lnTo>
                <a:lnTo>
                  <a:pt x="0" y="149359"/>
                </a:lnTo>
                <a:lnTo>
                  <a:pt x="1801" y="155201"/>
                </a:lnTo>
                <a:lnTo>
                  <a:pt x="8881" y="166772"/>
                </a:lnTo>
                <a:lnTo>
                  <a:pt x="18377" y="178265"/>
                </a:lnTo>
                <a:lnTo>
                  <a:pt x="29900" y="189723"/>
                </a:lnTo>
                <a:lnTo>
                  <a:pt x="36974" y="195445"/>
                </a:lnTo>
                <a:lnTo>
                  <a:pt x="44548" y="201165"/>
                </a:lnTo>
                <a:lnTo>
                  <a:pt x="53406" y="206883"/>
                </a:lnTo>
                <a:lnTo>
                  <a:pt x="63122" y="212601"/>
                </a:lnTo>
                <a:lnTo>
                  <a:pt x="73409" y="218317"/>
                </a:lnTo>
                <a:lnTo>
                  <a:pt x="83125" y="223080"/>
                </a:lnTo>
                <a:lnTo>
                  <a:pt x="92459" y="227209"/>
                </a:lnTo>
                <a:lnTo>
                  <a:pt x="101540" y="230913"/>
                </a:lnTo>
                <a:lnTo>
                  <a:pt x="112356" y="234336"/>
                </a:lnTo>
                <a:lnTo>
                  <a:pt x="124330" y="237570"/>
                </a:lnTo>
                <a:lnTo>
                  <a:pt x="137074" y="240678"/>
                </a:lnTo>
                <a:lnTo>
                  <a:pt x="153191" y="243703"/>
                </a:lnTo>
                <a:lnTo>
                  <a:pt x="191418" y="249604"/>
                </a:lnTo>
                <a:lnTo>
                  <a:pt x="208470" y="250606"/>
                </a:lnTo>
                <a:lnTo>
                  <a:pt x="223648" y="250322"/>
                </a:lnTo>
                <a:lnTo>
                  <a:pt x="237577" y="249179"/>
                </a:lnTo>
                <a:lnTo>
                  <a:pt x="250672" y="248418"/>
                </a:lnTo>
                <a:lnTo>
                  <a:pt x="275383" y="247572"/>
                </a:lnTo>
                <a:lnTo>
                  <a:pt x="288259" y="245441"/>
                </a:lnTo>
                <a:lnTo>
                  <a:pt x="301606" y="242116"/>
                </a:lnTo>
                <a:lnTo>
                  <a:pt x="315266" y="237994"/>
                </a:lnTo>
                <a:lnTo>
                  <a:pt x="327230" y="233341"/>
                </a:lnTo>
                <a:lnTo>
                  <a:pt x="338064" y="228334"/>
                </a:lnTo>
                <a:lnTo>
                  <a:pt x="348144" y="223091"/>
                </a:lnTo>
                <a:lnTo>
                  <a:pt x="355816" y="217691"/>
                </a:lnTo>
                <a:lnTo>
                  <a:pt x="366881" y="206611"/>
                </a:lnTo>
                <a:lnTo>
                  <a:pt x="378466" y="189662"/>
                </a:lnTo>
                <a:lnTo>
                  <a:pt x="382345" y="173198"/>
                </a:lnTo>
                <a:lnTo>
                  <a:pt x="383380" y="163474"/>
                </a:lnTo>
                <a:lnTo>
                  <a:pt x="382164" y="152229"/>
                </a:lnTo>
                <a:lnTo>
                  <a:pt x="379449" y="139969"/>
                </a:lnTo>
                <a:lnTo>
                  <a:pt x="372305" y="117457"/>
                </a:lnTo>
                <a:lnTo>
                  <a:pt x="362927" y="99429"/>
                </a:lnTo>
                <a:lnTo>
                  <a:pt x="357024" y="91502"/>
                </a:lnTo>
                <a:lnTo>
                  <a:pt x="354116" y="89007"/>
                </a:lnTo>
                <a:lnTo>
                  <a:pt x="351225" y="87344"/>
                </a:lnTo>
                <a:lnTo>
                  <a:pt x="344293" y="84675"/>
                </a:lnTo>
                <a:lnTo>
                  <a:pt x="343724" y="85408"/>
                </a:lnTo>
                <a:lnTo>
                  <a:pt x="340271" y="95969"/>
                </a:lnTo>
                <a:lnTo>
                  <a:pt x="338185" y="100558"/>
                </a:lnTo>
                <a:lnTo>
                  <a:pt x="335868" y="110736"/>
                </a:lnTo>
                <a:lnTo>
                  <a:pt x="334380" y="132793"/>
                </a:lnTo>
                <a:lnTo>
                  <a:pt x="334122" y="154349"/>
                </a:lnTo>
                <a:lnTo>
                  <a:pt x="327243" y="335602"/>
                </a:lnTo>
                <a:lnTo>
                  <a:pt x="325797" y="474920"/>
                </a:lnTo>
                <a:lnTo>
                  <a:pt x="326631" y="503687"/>
                </a:lnTo>
                <a:lnTo>
                  <a:pt x="328139" y="527627"/>
                </a:lnTo>
                <a:lnTo>
                  <a:pt x="330098" y="548349"/>
                </a:lnTo>
                <a:lnTo>
                  <a:pt x="333307" y="570737"/>
                </a:lnTo>
                <a:lnTo>
                  <a:pt x="337353" y="594235"/>
                </a:lnTo>
                <a:lnTo>
                  <a:pt x="341955" y="618473"/>
                </a:lnTo>
                <a:lnTo>
                  <a:pt x="345975" y="637488"/>
                </a:lnTo>
                <a:lnTo>
                  <a:pt x="349608" y="653023"/>
                </a:lnTo>
                <a:lnTo>
                  <a:pt x="352982" y="666237"/>
                </a:lnTo>
                <a:lnTo>
                  <a:pt x="356732" y="686000"/>
                </a:lnTo>
                <a:lnTo>
                  <a:pt x="359350" y="700180"/>
                </a:lnTo>
                <a:lnTo>
                  <a:pt x="363690" y="709657"/>
                </a:lnTo>
                <a:lnTo>
                  <a:pt x="375279" y="724998"/>
                </a:lnTo>
                <a:lnTo>
                  <a:pt x="385449" y="73552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149"/>
          <p:cNvSpPr/>
          <p:nvPr/>
        </p:nvSpPr>
        <p:spPr>
          <a:xfrm>
            <a:off x="345757" y="5092065"/>
            <a:ext cx="34291" cy="120015"/>
          </a:xfrm>
          <a:custGeom>
            <a:avLst/>
            <a:gdLst/>
            <a:ahLst/>
            <a:cxnLst/>
            <a:rect l="0" t="0" r="0" b="0"/>
            <a:pathLst>
              <a:path w="34291" h="120015">
                <a:moveTo>
                  <a:pt x="34290" y="120014"/>
                </a:moveTo>
                <a:lnTo>
                  <a:pt x="34290" y="110913"/>
                </a:lnTo>
                <a:lnTo>
                  <a:pt x="33337" y="104422"/>
                </a:lnTo>
                <a:lnTo>
                  <a:pt x="31750" y="96284"/>
                </a:lnTo>
                <a:lnTo>
                  <a:pt x="29739" y="87049"/>
                </a:lnTo>
                <a:lnTo>
                  <a:pt x="28399" y="79941"/>
                </a:lnTo>
                <a:lnTo>
                  <a:pt x="27505" y="74249"/>
                </a:lnTo>
                <a:lnTo>
                  <a:pt x="26909" y="69502"/>
                </a:lnTo>
                <a:lnTo>
                  <a:pt x="25559" y="62526"/>
                </a:lnTo>
                <a:lnTo>
                  <a:pt x="21520" y="44617"/>
                </a:lnTo>
                <a:lnTo>
                  <a:pt x="18156" y="35460"/>
                </a:lnTo>
                <a:lnTo>
                  <a:pt x="14009" y="26497"/>
                </a:ln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150"/>
          <p:cNvSpPr/>
          <p:nvPr/>
        </p:nvSpPr>
        <p:spPr>
          <a:xfrm>
            <a:off x="7102673" y="2117407"/>
            <a:ext cx="92512" cy="2091691"/>
          </a:xfrm>
          <a:custGeom>
            <a:avLst/>
            <a:gdLst/>
            <a:ahLst/>
            <a:cxnLst/>
            <a:rect l="0" t="0" r="0" b="0"/>
            <a:pathLst>
              <a:path w="92512" h="2091691">
                <a:moveTo>
                  <a:pt x="92511" y="0"/>
                </a:moveTo>
                <a:lnTo>
                  <a:pt x="87960" y="9102"/>
                </a:lnTo>
                <a:lnTo>
                  <a:pt x="85726" y="18650"/>
                </a:lnTo>
                <a:lnTo>
                  <a:pt x="83960" y="83473"/>
                </a:lnTo>
                <a:lnTo>
                  <a:pt x="83940" y="190320"/>
                </a:lnTo>
                <a:lnTo>
                  <a:pt x="81400" y="211270"/>
                </a:lnTo>
                <a:lnTo>
                  <a:pt x="79389" y="220856"/>
                </a:lnTo>
                <a:lnTo>
                  <a:pt x="75209" y="256774"/>
                </a:lnTo>
                <a:lnTo>
                  <a:pt x="73356" y="265480"/>
                </a:lnTo>
                <a:lnTo>
                  <a:pt x="71169" y="274142"/>
                </a:lnTo>
                <a:lnTo>
                  <a:pt x="68738" y="291386"/>
                </a:lnTo>
                <a:lnTo>
                  <a:pt x="68610" y="308575"/>
                </a:lnTo>
                <a:lnTo>
                  <a:pt x="69910" y="317159"/>
                </a:lnTo>
                <a:lnTo>
                  <a:pt x="71729" y="325739"/>
                </a:lnTo>
                <a:lnTo>
                  <a:pt x="74288" y="351468"/>
                </a:lnTo>
                <a:lnTo>
                  <a:pt x="72347" y="371156"/>
                </a:lnTo>
                <a:lnTo>
                  <a:pt x="70496" y="381740"/>
                </a:lnTo>
                <a:lnTo>
                  <a:pt x="65621" y="426878"/>
                </a:lnTo>
                <a:lnTo>
                  <a:pt x="58017" y="473251"/>
                </a:lnTo>
                <a:lnTo>
                  <a:pt x="55228" y="493618"/>
                </a:lnTo>
                <a:lnTo>
                  <a:pt x="53369" y="511006"/>
                </a:lnTo>
                <a:lnTo>
                  <a:pt x="52129" y="526408"/>
                </a:lnTo>
                <a:lnTo>
                  <a:pt x="50350" y="540486"/>
                </a:lnTo>
                <a:lnTo>
                  <a:pt x="48211" y="553682"/>
                </a:lnTo>
                <a:lnTo>
                  <a:pt x="45833" y="566289"/>
                </a:lnTo>
                <a:lnTo>
                  <a:pt x="43190" y="590456"/>
                </a:lnTo>
                <a:lnTo>
                  <a:pt x="40403" y="653277"/>
                </a:lnTo>
                <a:lnTo>
                  <a:pt x="33362" y="739029"/>
                </a:lnTo>
                <a:lnTo>
                  <a:pt x="20588" y="921070"/>
                </a:lnTo>
                <a:lnTo>
                  <a:pt x="16940" y="958851"/>
                </a:lnTo>
                <a:lnTo>
                  <a:pt x="13555" y="987849"/>
                </a:lnTo>
                <a:lnTo>
                  <a:pt x="10347" y="1027184"/>
                </a:lnTo>
                <a:lnTo>
                  <a:pt x="4241" y="1124229"/>
                </a:lnTo>
                <a:lnTo>
                  <a:pt x="893" y="1193395"/>
                </a:lnTo>
                <a:lnTo>
                  <a:pt x="0" y="1218507"/>
                </a:lnTo>
                <a:lnTo>
                  <a:pt x="4167" y="1240010"/>
                </a:lnTo>
                <a:lnTo>
                  <a:pt x="11708" y="1259108"/>
                </a:lnTo>
                <a:lnTo>
                  <a:pt x="21498" y="1276603"/>
                </a:lnTo>
                <a:lnTo>
                  <a:pt x="28024" y="1293029"/>
                </a:lnTo>
                <a:lnTo>
                  <a:pt x="32375" y="1308742"/>
                </a:lnTo>
                <a:lnTo>
                  <a:pt x="35275" y="1323980"/>
                </a:lnTo>
                <a:lnTo>
                  <a:pt x="37209" y="1338901"/>
                </a:lnTo>
                <a:lnTo>
                  <a:pt x="39931" y="1383607"/>
                </a:lnTo>
                <a:lnTo>
                  <a:pt x="40737" y="1443103"/>
                </a:lnTo>
                <a:lnTo>
                  <a:pt x="41063" y="1686526"/>
                </a:lnTo>
                <a:lnTo>
                  <a:pt x="43611" y="1738897"/>
                </a:lnTo>
                <a:lnTo>
                  <a:pt x="45624" y="1762198"/>
                </a:lnTo>
                <a:lnTo>
                  <a:pt x="66794" y="20916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151"/>
          <p:cNvSpPr/>
          <p:nvPr/>
        </p:nvSpPr>
        <p:spPr>
          <a:xfrm>
            <a:off x="7220902" y="4646295"/>
            <a:ext cx="51436" cy="642938"/>
          </a:xfrm>
          <a:custGeom>
            <a:avLst/>
            <a:gdLst/>
            <a:ahLst/>
            <a:cxnLst/>
            <a:rect l="0" t="0" r="0" b="0"/>
            <a:pathLst>
              <a:path w="51436" h="642938">
                <a:moveTo>
                  <a:pt x="0" y="0"/>
                </a:moveTo>
                <a:lnTo>
                  <a:pt x="0" y="13652"/>
                </a:lnTo>
                <a:lnTo>
                  <a:pt x="953" y="21484"/>
                </a:lnTo>
                <a:lnTo>
                  <a:pt x="2540" y="30515"/>
                </a:lnTo>
                <a:lnTo>
                  <a:pt x="4551" y="40346"/>
                </a:lnTo>
                <a:lnTo>
                  <a:pt x="5891" y="47852"/>
                </a:lnTo>
                <a:lnTo>
                  <a:pt x="7381" y="58732"/>
                </a:lnTo>
                <a:lnTo>
                  <a:pt x="8043" y="76903"/>
                </a:lnTo>
                <a:lnTo>
                  <a:pt x="8468" y="163781"/>
                </a:lnTo>
                <a:lnTo>
                  <a:pt x="9455" y="188245"/>
                </a:lnTo>
                <a:lnTo>
                  <a:pt x="11066" y="209316"/>
                </a:lnTo>
                <a:lnTo>
                  <a:pt x="22236" y="309257"/>
                </a:lnTo>
                <a:lnTo>
                  <a:pt x="23396" y="325234"/>
                </a:lnTo>
                <a:lnTo>
                  <a:pt x="24170" y="339695"/>
                </a:lnTo>
                <a:lnTo>
                  <a:pt x="25030" y="376083"/>
                </a:lnTo>
                <a:lnTo>
                  <a:pt x="25259" y="396454"/>
                </a:lnTo>
                <a:lnTo>
                  <a:pt x="26364" y="413845"/>
                </a:lnTo>
                <a:lnTo>
                  <a:pt x="28053" y="429249"/>
                </a:lnTo>
                <a:lnTo>
                  <a:pt x="30133" y="443329"/>
                </a:lnTo>
                <a:lnTo>
                  <a:pt x="31518" y="455572"/>
                </a:lnTo>
                <a:lnTo>
                  <a:pt x="32442" y="466592"/>
                </a:lnTo>
                <a:lnTo>
                  <a:pt x="33469" y="486457"/>
                </a:lnTo>
                <a:lnTo>
                  <a:pt x="33925" y="504810"/>
                </a:lnTo>
                <a:lnTo>
                  <a:pt x="35000" y="513705"/>
                </a:lnTo>
                <a:lnTo>
                  <a:pt x="36668" y="522492"/>
                </a:lnTo>
                <a:lnTo>
                  <a:pt x="38733" y="531208"/>
                </a:lnTo>
                <a:lnTo>
                  <a:pt x="40110" y="539876"/>
                </a:lnTo>
                <a:lnTo>
                  <a:pt x="41639" y="557127"/>
                </a:lnTo>
                <a:lnTo>
                  <a:pt x="42319" y="571779"/>
                </a:lnTo>
                <a:lnTo>
                  <a:pt x="42701" y="590739"/>
                </a:lnTo>
                <a:lnTo>
                  <a:pt x="42831" y="614212"/>
                </a:lnTo>
                <a:lnTo>
                  <a:pt x="43794" y="619976"/>
                </a:lnTo>
                <a:lnTo>
                  <a:pt x="45389" y="625725"/>
                </a:lnTo>
                <a:lnTo>
                  <a:pt x="51435" y="64293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152"/>
          <p:cNvSpPr/>
          <p:nvPr/>
        </p:nvSpPr>
        <p:spPr>
          <a:xfrm>
            <a:off x="6089332" y="3497579"/>
            <a:ext cx="2486026" cy="171451"/>
          </a:xfrm>
          <a:custGeom>
            <a:avLst/>
            <a:gdLst/>
            <a:ahLst/>
            <a:cxnLst/>
            <a:rect l="0" t="0" r="0" b="0"/>
            <a:pathLst>
              <a:path w="2486026" h="171451">
                <a:moveTo>
                  <a:pt x="0" y="171450"/>
                </a:moveTo>
                <a:lnTo>
                  <a:pt x="13652" y="166900"/>
                </a:lnTo>
                <a:lnTo>
                  <a:pt x="30515" y="162125"/>
                </a:lnTo>
                <a:lnTo>
                  <a:pt x="55472" y="156828"/>
                </a:lnTo>
                <a:lnTo>
                  <a:pt x="74129" y="154082"/>
                </a:lnTo>
                <a:lnTo>
                  <a:pt x="114861" y="149444"/>
                </a:lnTo>
                <a:lnTo>
                  <a:pt x="182497" y="146466"/>
                </a:lnTo>
                <a:lnTo>
                  <a:pt x="246763" y="141327"/>
                </a:lnTo>
                <a:lnTo>
                  <a:pt x="317975" y="137709"/>
                </a:lnTo>
                <a:lnTo>
                  <a:pt x="374489" y="132718"/>
                </a:lnTo>
                <a:lnTo>
                  <a:pt x="400437" y="127884"/>
                </a:lnTo>
                <a:lnTo>
                  <a:pt x="435147" y="122560"/>
                </a:lnTo>
                <a:lnTo>
                  <a:pt x="498199" y="117019"/>
                </a:lnTo>
                <a:lnTo>
                  <a:pt x="563687" y="113921"/>
                </a:lnTo>
                <a:lnTo>
                  <a:pt x="663796" y="111933"/>
                </a:lnTo>
                <a:lnTo>
                  <a:pt x="714100" y="107037"/>
                </a:lnTo>
                <a:lnTo>
                  <a:pt x="786472" y="99554"/>
                </a:lnTo>
                <a:lnTo>
                  <a:pt x="876466" y="94384"/>
                </a:lnTo>
                <a:lnTo>
                  <a:pt x="914368" y="90209"/>
                </a:lnTo>
                <a:lnTo>
                  <a:pt x="991158" y="85659"/>
                </a:lnTo>
                <a:lnTo>
                  <a:pt x="1027254" y="81568"/>
                </a:lnTo>
                <a:lnTo>
                  <a:pt x="1097947" y="78025"/>
                </a:lnTo>
                <a:lnTo>
                  <a:pt x="1167856" y="76459"/>
                </a:lnTo>
                <a:lnTo>
                  <a:pt x="1320313" y="70419"/>
                </a:lnTo>
                <a:lnTo>
                  <a:pt x="1389763" y="67493"/>
                </a:lnTo>
                <a:lnTo>
                  <a:pt x="1509530" y="59842"/>
                </a:lnTo>
                <a:lnTo>
                  <a:pt x="1572139" y="57040"/>
                </a:lnTo>
                <a:lnTo>
                  <a:pt x="1741534" y="52144"/>
                </a:lnTo>
                <a:lnTo>
                  <a:pt x="1835223" y="46036"/>
                </a:lnTo>
                <a:lnTo>
                  <a:pt x="1903834" y="42851"/>
                </a:lnTo>
                <a:lnTo>
                  <a:pt x="1942476" y="38730"/>
                </a:lnTo>
                <a:lnTo>
                  <a:pt x="2026960" y="33724"/>
                </a:lnTo>
                <a:lnTo>
                  <a:pt x="2082827" y="31055"/>
                </a:lnTo>
                <a:lnTo>
                  <a:pt x="2216020" y="20470"/>
                </a:lnTo>
                <a:lnTo>
                  <a:pt x="2377449" y="6066"/>
                </a:lnTo>
                <a:lnTo>
                  <a:pt x="2443377" y="1798"/>
                </a:lnTo>
                <a:lnTo>
                  <a:pt x="248602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153"/>
          <p:cNvSpPr/>
          <p:nvPr/>
        </p:nvSpPr>
        <p:spPr>
          <a:xfrm>
            <a:off x="7178040" y="3977640"/>
            <a:ext cx="60008" cy="942976"/>
          </a:xfrm>
          <a:custGeom>
            <a:avLst/>
            <a:gdLst/>
            <a:ahLst/>
            <a:cxnLst/>
            <a:rect l="0" t="0" r="0" b="0"/>
            <a:pathLst>
              <a:path w="60008" h="942976">
                <a:moveTo>
                  <a:pt x="60007" y="942975"/>
                </a:moveTo>
                <a:lnTo>
                  <a:pt x="60007" y="900908"/>
                </a:lnTo>
                <a:lnTo>
                  <a:pt x="59055" y="889212"/>
                </a:lnTo>
                <a:lnTo>
                  <a:pt x="57467" y="878558"/>
                </a:lnTo>
                <a:lnTo>
                  <a:pt x="55456" y="868598"/>
                </a:lnTo>
                <a:lnTo>
                  <a:pt x="54116" y="860053"/>
                </a:lnTo>
                <a:lnTo>
                  <a:pt x="52627" y="845478"/>
                </a:lnTo>
                <a:lnTo>
                  <a:pt x="51788" y="822012"/>
                </a:lnTo>
                <a:lnTo>
                  <a:pt x="50717" y="813755"/>
                </a:lnTo>
                <a:lnTo>
                  <a:pt x="49052" y="805394"/>
                </a:lnTo>
                <a:lnTo>
                  <a:pt x="46988" y="796961"/>
                </a:lnTo>
                <a:lnTo>
                  <a:pt x="45613" y="790387"/>
                </a:lnTo>
                <a:lnTo>
                  <a:pt x="44085" y="780543"/>
                </a:lnTo>
                <a:lnTo>
                  <a:pt x="43406" y="752673"/>
                </a:lnTo>
                <a:lnTo>
                  <a:pt x="43224" y="733239"/>
                </a:lnTo>
                <a:lnTo>
                  <a:pt x="42151" y="715521"/>
                </a:lnTo>
                <a:lnTo>
                  <a:pt x="40483" y="698947"/>
                </a:lnTo>
                <a:lnTo>
                  <a:pt x="38418" y="683134"/>
                </a:lnTo>
                <a:lnTo>
                  <a:pt x="37042" y="670687"/>
                </a:lnTo>
                <a:lnTo>
                  <a:pt x="35513" y="651778"/>
                </a:lnTo>
                <a:lnTo>
                  <a:pt x="34153" y="642164"/>
                </a:lnTo>
                <a:lnTo>
                  <a:pt x="32293" y="631944"/>
                </a:lnTo>
                <a:lnTo>
                  <a:pt x="30101" y="621321"/>
                </a:lnTo>
                <a:lnTo>
                  <a:pt x="28640" y="613286"/>
                </a:lnTo>
                <a:lnTo>
                  <a:pt x="27016" y="601819"/>
                </a:lnTo>
                <a:lnTo>
                  <a:pt x="25888" y="574211"/>
                </a:lnTo>
                <a:lnTo>
                  <a:pt x="25751" y="551468"/>
                </a:lnTo>
                <a:lnTo>
                  <a:pt x="24787" y="543858"/>
                </a:lnTo>
                <a:lnTo>
                  <a:pt x="23193" y="534974"/>
                </a:lnTo>
                <a:lnTo>
                  <a:pt x="21177" y="525242"/>
                </a:lnTo>
                <a:lnTo>
                  <a:pt x="20785" y="509229"/>
                </a:lnTo>
                <a:lnTo>
                  <a:pt x="21477" y="489028"/>
                </a:lnTo>
                <a:lnTo>
                  <a:pt x="24880" y="429126"/>
                </a:lnTo>
                <a:lnTo>
                  <a:pt x="24206" y="417529"/>
                </a:lnTo>
                <a:lnTo>
                  <a:pt x="22804" y="404082"/>
                </a:lnTo>
                <a:lnTo>
                  <a:pt x="19660" y="378665"/>
                </a:lnTo>
                <a:lnTo>
                  <a:pt x="18263" y="364193"/>
                </a:lnTo>
                <a:lnTo>
                  <a:pt x="17641" y="326646"/>
                </a:lnTo>
                <a:lnTo>
                  <a:pt x="17174" y="241238"/>
                </a:lnTo>
                <a:lnTo>
                  <a:pt x="16212" y="235121"/>
                </a:lnTo>
                <a:lnTo>
                  <a:pt x="14617" y="228184"/>
                </a:lnTo>
                <a:lnTo>
                  <a:pt x="12603" y="220703"/>
                </a:lnTo>
                <a:lnTo>
                  <a:pt x="11259" y="211905"/>
                </a:lnTo>
                <a:lnTo>
                  <a:pt x="9767" y="191970"/>
                </a:lnTo>
                <a:lnTo>
                  <a:pt x="8926" y="163878"/>
                </a:lnTo>
                <a:lnTo>
                  <a:pt x="8642" y="135805"/>
                </a:lnTo>
                <a:lnTo>
                  <a:pt x="8603" y="103538"/>
                </a:lnTo>
                <a:lnTo>
                  <a:pt x="7640" y="87122"/>
                </a:lnTo>
                <a:lnTo>
                  <a:pt x="6046" y="71417"/>
                </a:lnTo>
                <a:lnTo>
                  <a:pt x="2687" y="45076"/>
                </a:lnTo>
                <a:lnTo>
                  <a:pt x="1194" y="30194"/>
                </a:lnTo>
                <a:lnTo>
                  <a:pt x="157" y="12078"/>
                </a:ln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154"/>
          <p:cNvSpPr/>
          <p:nvPr/>
        </p:nvSpPr>
        <p:spPr>
          <a:xfrm>
            <a:off x="8157459" y="2743256"/>
            <a:ext cx="131022" cy="128454"/>
          </a:xfrm>
          <a:custGeom>
            <a:avLst/>
            <a:gdLst/>
            <a:ahLst/>
            <a:cxnLst/>
            <a:rect l="0" t="0" r="0" b="0"/>
            <a:pathLst>
              <a:path w="131022" h="128454">
                <a:moveTo>
                  <a:pt x="66425" y="8516"/>
                </a:moveTo>
                <a:lnTo>
                  <a:pt x="84630" y="3965"/>
                </a:lnTo>
                <a:lnTo>
                  <a:pt x="90944" y="3577"/>
                </a:lnTo>
                <a:lnTo>
                  <a:pt x="96106" y="4271"/>
                </a:lnTo>
                <a:lnTo>
                  <a:pt x="100500" y="5686"/>
                </a:lnTo>
                <a:lnTo>
                  <a:pt x="104382" y="6629"/>
                </a:lnTo>
                <a:lnTo>
                  <a:pt x="107922" y="7258"/>
                </a:lnTo>
                <a:lnTo>
                  <a:pt x="111236" y="7678"/>
                </a:lnTo>
                <a:lnTo>
                  <a:pt x="114396" y="8909"/>
                </a:lnTo>
                <a:lnTo>
                  <a:pt x="117456" y="10684"/>
                </a:lnTo>
                <a:lnTo>
                  <a:pt x="120448" y="12818"/>
                </a:lnTo>
                <a:lnTo>
                  <a:pt x="122443" y="15194"/>
                </a:lnTo>
                <a:lnTo>
                  <a:pt x="123773" y="17731"/>
                </a:lnTo>
                <a:lnTo>
                  <a:pt x="124661" y="20374"/>
                </a:lnTo>
                <a:lnTo>
                  <a:pt x="126204" y="24041"/>
                </a:lnTo>
                <a:lnTo>
                  <a:pt x="128185" y="28392"/>
                </a:lnTo>
                <a:lnTo>
                  <a:pt x="130459" y="33196"/>
                </a:lnTo>
                <a:lnTo>
                  <a:pt x="131021" y="37352"/>
                </a:lnTo>
                <a:lnTo>
                  <a:pt x="130445" y="41075"/>
                </a:lnTo>
                <a:lnTo>
                  <a:pt x="129108" y="44509"/>
                </a:lnTo>
                <a:lnTo>
                  <a:pt x="128216" y="48704"/>
                </a:lnTo>
                <a:lnTo>
                  <a:pt x="127622" y="53406"/>
                </a:lnTo>
                <a:lnTo>
                  <a:pt x="127226" y="58445"/>
                </a:lnTo>
                <a:lnTo>
                  <a:pt x="125057" y="62757"/>
                </a:lnTo>
                <a:lnTo>
                  <a:pt x="121705" y="66584"/>
                </a:lnTo>
                <a:lnTo>
                  <a:pt x="117566" y="70088"/>
                </a:lnTo>
                <a:lnTo>
                  <a:pt x="113855" y="73377"/>
                </a:lnTo>
                <a:lnTo>
                  <a:pt x="107190" y="79570"/>
                </a:lnTo>
                <a:lnTo>
                  <a:pt x="98084" y="88413"/>
                </a:lnTo>
                <a:lnTo>
                  <a:pt x="94198" y="90355"/>
                </a:lnTo>
                <a:lnTo>
                  <a:pt x="89703" y="91650"/>
                </a:lnTo>
                <a:lnTo>
                  <a:pt x="84801" y="92514"/>
                </a:lnTo>
                <a:lnTo>
                  <a:pt x="79628" y="93090"/>
                </a:lnTo>
                <a:lnTo>
                  <a:pt x="74275" y="93473"/>
                </a:lnTo>
                <a:lnTo>
                  <a:pt x="64200" y="93900"/>
                </a:lnTo>
                <a:lnTo>
                  <a:pt x="53172" y="94140"/>
                </a:lnTo>
                <a:lnTo>
                  <a:pt x="46883" y="94196"/>
                </a:lnTo>
                <a:lnTo>
                  <a:pt x="42919" y="93259"/>
                </a:lnTo>
                <a:lnTo>
                  <a:pt x="38372" y="91681"/>
                </a:lnTo>
                <a:lnTo>
                  <a:pt x="33436" y="89677"/>
                </a:lnTo>
                <a:lnTo>
                  <a:pt x="28239" y="86436"/>
                </a:lnTo>
                <a:lnTo>
                  <a:pt x="22871" y="82370"/>
                </a:lnTo>
                <a:lnTo>
                  <a:pt x="17387" y="77754"/>
                </a:lnTo>
                <a:lnTo>
                  <a:pt x="12778" y="72772"/>
                </a:lnTo>
                <a:lnTo>
                  <a:pt x="8753" y="67546"/>
                </a:lnTo>
                <a:lnTo>
                  <a:pt x="5117" y="62157"/>
                </a:lnTo>
                <a:lnTo>
                  <a:pt x="2694" y="57612"/>
                </a:lnTo>
                <a:lnTo>
                  <a:pt x="1077" y="53629"/>
                </a:lnTo>
                <a:lnTo>
                  <a:pt x="0" y="50021"/>
                </a:lnTo>
                <a:lnTo>
                  <a:pt x="235" y="45711"/>
                </a:lnTo>
                <a:lnTo>
                  <a:pt x="1342" y="40933"/>
                </a:lnTo>
                <a:lnTo>
                  <a:pt x="3035" y="35842"/>
                </a:lnTo>
                <a:lnTo>
                  <a:pt x="5115" y="30544"/>
                </a:lnTo>
                <a:lnTo>
                  <a:pt x="7454" y="25106"/>
                </a:lnTo>
                <a:lnTo>
                  <a:pt x="9967" y="19576"/>
                </a:lnTo>
                <a:lnTo>
                  <a:pt x="11641" y="14937"/>
                </a:lnTo>
                <a:lnTo>
                  <a:pt x="12757" y="10892"/>
                </a:lnTo>
                <a:lnTo>
                  <a:pt x="13501" y="7242"/>
                </a:lnTo>
                <a:lnTo>
                  <a:pt x="15903" y="4809"/>
                </a:lnTo>
                <a:lnTo>
                  <a:pt x="19409" y="3187"/>
                </a:lnTo>
                <a:lnTo>
                  <a:pt x="23651" y="2106"/>
                </a:lnTo>
                <a:lnTo>
                  <a:pt x="27432" y="1385"/>
                </a:lnTo>
                <a:lnTo>
                  <a:pt x="30905" y="905"/>
                </a:lnTo>
                <a:lnTo>
                  <a:pt x="34173" y="584"/>
                </a:lnTo>
                <a:lnTo>
                  <a:pt x="38257" y="371"/>
                </a:lnTo>
                <a:lnTo>
                  <a:pt x="47873" y="133"/>
                </a:lnTo>
                <a:lnTo>
                  <a:pt x="59447" y="0"/>
                </a:lnTo>
                <a:lnTo>
                  <a:pt x="62726" y="934"/>
                </a:lnTo>
                <a:lnTo>
                  <a:pt x="65863" y="2509"/>
                </a:lnTo>
                <a:lnTo>
                  <a:pt x="68909" y="4511"/>
                </a:lnTo>
                <a:lnTo>
                  <a:pt x="71891" y="6799"/>
                </a:lnTo>
                <a:lnTo>
                  <a:pt x="74832" y="9276"/>
                </a:lnTo>
                <a:lnTo>
                  <a:pt x="77745" y="11880"/>
                </a:lnTo>
                <a:lnTo>
                  <a:pt x="82544" y="17426"/>
                </a:lnTo>
                <a:lnTo>
                  <a:pt x="88602" y="24934"/>
                </a:lnTo>
                <a:lnTo>
                  <a:pt x="95497" y="33749"/>
                </a:lnTo>
                <a:lnTo>
                  <a:pt x="100094" y="40578"/>
                </a:lnTo>
                <a:lnTo>
                  <a:pt x="103159" y="46083"/>
                </a:lnTo>
                <a:lnTo>
                  <a:pt x="105201" y="50706"/>
                </a:lnTo>
                <a:lnTo>
                  <a:pt x="107517" y="54740"/>
                </a:lnTo>
                <a:lnTo>
                  <a:pt x="110012" y="58382"/>
                </a:lnTo>
                <a:lnTo>
                  <a:pt x="112628" y="61763"/>
                </a:lnTo>
                <a:lnTo>
                  <a:pt x="113419" y="64969"/>
                </a:lnTo>
                <a:lnTo>
                  <a:pt x="112995" y="68059"/>
                </a:lnTo>
                <a:lnTo>
                  <a:pt x="111760" y="71071"/>
                </a:lnTo>
                <a:lnTo>
                  <a:pt x="110935" y="74032"/>
                </a:lnTo>
                <a:lnTo>
                  <a:pt x="110387" y="76958"/>
                </a:lnTo>
                <a:lnTo>
                  <a:pt x="110020" y="79862"/>
                </a:lnTo>
                <a:lnTo>
                  <a:pt x="108824" y="81797"/>
                </a:lnTo>
                <a:lnTo>
                  <a:pt x="107074" y="83088"/>
                </a:lnTo>
                <a:lnTo>
                  <a:pt x="104954" y="83948"/>
                </a:lnTo>
                <a:lnTo>
                  <a:pt x="102589" y="85474"/>
                </a:lnTo>
                <a:lnTo>
                  <a:pt x="100060" y="87444"/>
                </a:lnTo>
                <a:lnTo>
                  <a:pt x="97421" y="89710"/>
                </a:lnTo>
                <a:lnTo>
                  <a:pt x="94709" y="92173"/>
                </a:lnTo>
                <a:lnTo>
                  <a:pt x="89157" y="97449"/>
                </a:lnTo>
                <a:lnTo>
                  <a:pt x="86341" y="99237"/>
                </a:lnTo>
                <a:lnTo>
                  <a:pt x="83513" y="100429"/>
                </a:lnTo>
                <a:lnTo>
                  <a:pt x="80675" y="101224"/>
                </a:lnTo>
                <a:lnTo>
                  <a:pt x="76877" y="101754"/>
                </a:lnTo>
                <a:lnTo>
                  <a:pt x="72441" y="102107"/>
                </a:lnTo>
                <a:lnTo>
                  <a:pt x="67579" y="102343"/>
                </a:lnTo>
                <a:lnTo>
                  <a:pt x="63384" y="101547"/>
                </a:lnTo>
                <a:lnTo>
                  <a:pt x="59635" y="100064"/>
                </a:lnTo>
                <a:lnTo>
                  <a:pt x="56184" y="98123"/>
                </a:lnTo>
                <a:lnTo>
                  <a:pt x="52931" y="96829"/>
                </a:lnTo>
                <a:lnTo>
                  <a:pt x="49809" y="95966"/>
                </a:lnTo>
                <a:lnTo>
                  <a:pt x="46775" y="95391"/>
                </a:lnTo>
                <a:lnTo>
                  <a:pt x="43800" y="94056"/>
                </a:lnTo>
                <a:lnTo>
                  <a:pt x="40865" y="92212"/>
                </a:lnTo>
                <a:lnTo>
                  <a:pt x="37955" y="90031"/>
                </a:lnTo>
                <a:lnTo>
                  <a:pt x="35062" y="86672"/>
                </a:lnTo>
                <a:lnTo>
                  <a:pt x="32182" y="82527"/>
                </a:lnTo>
                <a:lnTo>
                  <a:pt x="29309" y="77860"/>
                </a:lnTo>
                <a:lnTo>
                  <a:pt x="27394" y="73795"/>
                </a:lnTo>
                <a:lnTo>
                  <a:pt x="26118" y="70133"/>
                </a:lnTo>
                <a:lnTo>
                  <a:pt x="25266" y="66739"/>
                </a:lnTo>
                <a:lnTo>
                  <a:pt x="24698" y="63524"/>
                </a:lnTo>
                <a:lnTo>
                  <a:pt x="24319" y="60428"/>
                </a:lnTo>
                <a:lnTo>
                  <a:pt x="24067" y="57412"/>
                </a:lnTo>
                <a:lnTo>
                  <a:pt x="23900" y="53495"/>
                </a:lnTo>
                <a:lnTo>
                  <a:pt x="23712" y="44064"/>
                </a:lnTo>
                <a:lnTo>
                  <a:pt x="24615" y="40788"/>
                </a:lnTo>
                <a:lnTo>
                  <a:pt x="26170" y="38603"/>
                </a:lnTo>
                <a:lnTo>
                  <a:pt x="28158" y="37146"/>
                </a:lnTo>
                <a:lnTo>
                  <a:pt x="30436" y="35223"/>
                </a:lnTo>
                <a:lnTo>
                  <a:pt x="32908" y="32988"/>
                </a:lnTo>
                <a:lnTo>
                  <a:pt x="35508" y="30546"/>
                </a:lnTo>
                <a:lnTo>
                  <a:pt x="39146" y="28918"/>
                </a:lnTo>
                <a:lnTo>
                  <a:pt x="43477" y="27832"/>
                </a:lnTo>
                <a:lnTo>
                  <a:pt x="48270" y="27109"/>
                </a:lnTo>
                <a:lnTo>
                  <a:pt x="52417" y="27578"/>
                </a:lnTo>
                <a:lnTo>
                  <a:pt x="56134" y="28844"/>
                </a:lnTo>
                <a:lnTo>
                  <a:pt x="59564" y="30641"/>
                </a:lnTo>
                <a:lnTo>
                  <a:pt x="62804" y="32791"/>
                </a:lnTo>
                <a:lnTo>
                  <a:pt x="65916" y="35177"/>
                </a:lnTo>
                <a:lnTo>
                  <a:pt x="68943" y="37720"/>
                </a:lnTo>
                <a:lnTo>
                  <a:pt x="71914" y="40368"/>
                </a:lnTo>
                <a:lnTo>
                  <a:pt x="77756" y="45850"/>
                </a:lnTo>
                <a:lnTo>
                  <a:pt x="79694" y="48645"/>
                </a:lnTo>
                <a:lnTo>
                  <a:pt x="80986" y="51461"/>
                </a:lnTo>
                <a:lnTo>
                  <a:pt x="81847" y="54291"/>
                </a:lnTo>
                <a:lnTo>
                  <a:pt x="83374" y="58083"/>
                </a:lnTo>
                <a:lnTo>
                  <a:pt x="85344" y="62516"/>
                </a:lnTo>
                <a:lnTo>
                  <a:pt x="87611" y="67376"/>
                </a:lnTo>
                <a:lnTo>
                  <a:pt x="89122" y="71568"/>
                </a:lnTo>
                <a:lnTo>
                  <a:pt x="90129" y="75316"/>
                </a:lnTo>
                <a:lnTo>
                  <a:pt x="90801" y="78767"/>
                </a:lnTo>
                <a:lnTo>
                  <a:pt x="91247" y="82972"/>
                </a:lnTo>
                <a:lnTo>
                  <a:pt x="91546" y="87681"/>
                </a:lnTo>
                <a:lnTo>
                  <a:pt x="91746" y="92725"/>
                </a:lnTo>
                <a:lnTo>
                  <a:pt x="90925" y="97040"/>
                </a:lnTo>
                <a:lnTo>
                  <a:pt x="89426" y="100870"/>
                </a:lnTo>
                <a:lnTo>
                  <a:pt x="87474" y="104375"/>
                </a:lnTo>
                <a:lnTo>
                  <a:pt x="84268" y="108617"/>
                </a:lnTo>
                <a:lnTo>
                  <a:pt x="80226" y="113350"/>
                </a:lnTo>
                <a:lnTo>
                  <a:pt x="75626" y="118410"/>
                </a:lnTo>
                <a:lnTo>
                  <a:pt x="71606" y="121784"/>
                </a:lnTo>
                <a:lnTo>
                  <a:pt x="67974" y="124033"/>
                </a:lnTo>
                <a:lnTo>
                  <a:pt x="59853" y="127643"/>
                </a:lnTo>
                <a:lnTo>
                  <a:pt x="56202" y="128136"/>
                </a:lnTo>
                <a:lnTo>
                  <a:pt x="53895" y="128268"/>
                </a:lnTo>
                <a:lnTo>
                  <a:pt x="48792" y="128414"/>
                </a:lnTo>
                <a:lnTo>
                  <a:pt x="46097" y="128453"/>
                </a:lnTo>
                <a:lnTo>
                  <a:pt x="43348" y="126574"/>
                </a:lnTo>
                <a:lnTo>
                  <a:pt x="40563" y="123417"/>
                </a:lnTo>
                <a:lnTo>
                  <a:pt x="37754" y="119406"/>
                </a:lnTo>
                <a:lnTo>
                  <a:pt x="34929" y="115780"/>
                </a:lnTo>
                <a:lnTo>
                  <a:pt x="32093" y="112411"/>
                </a:lnTo>
                <a:lnTo>
                  <a:pt x="29249" y="109211"/>
                </a:lnTo>
                <a:lnTo>
                  <a:pt x="28307" y="106126"/>
                </a:lnTo>
                <a:lnTo>
                  <a:pt x="28631" y="103117"/>
                </a:lnTo>
                <a:lnTo>
                  <a:pt x="29799" y="100159"/>
                </a:lnTo>
                <a:lnTo>
                  <a:pt x="31531" y="97234"/>
                </a:lnTo>
                <a:lnTo>
                  <a:pt x="33637" y="94331"/>
                </a:lnTo>
                <a:lnTo>
                  <a:pt x="35994" y="91444"/>
                </a:lnTo>
                <a:lnTo>
                  <a:pt x="37566" y="88566"/>
                </a:lnTo>
                <a:lnTo>
                  <a:pt x="38613" y="85695"/>
                </a:lnTo>
                <a:lnTo>
                  <a:pt x="39312" y="82829"/>
                </a:lnTo>
                <a:lnTo>
                  <a:pt x="40730" y="79965"/>
                </a:lnTo>
                <a:lnTo>
                  <a:pt x="42628" y="77104"/>
                </a:lnTo>
                <a:lnTo>
                  <a:pt x="44844" y="74244"/>
                </a:lnTo>
                <a:lnTo>
                  <a:pt x="47275" y="71384"/>
                </a:lnTo>
                <a:lnTo>
                  <a:pt x="49849" y="68526"/>
                </a:lnTo>
                <a:lnTo>
                  <a:pt x="52517" y="65668"/>
                </a:lnTo>
                <a:lnTo>
                  <a:pt x="55249" y="63762"/>
                </a:lnTo>
                <a:lnTo>
                  <a:pt x="58021" y="62492"/>
                </a:lnTo>
                <a:lnTo>
                  <a:pt x="60823" y="61645"/>
                </a:lnTo>
                <a:lnTo>
                  <a:pt x="63643" y="61080"/>
                </a:lnTo>
                <a:lnTo>
                  <a:pt x="66476" y="60704"/>
                </a:lnTo>
                <a:lnTo>
                  <a:pt x="69317" y="60453"/>
                </a:lnTo>
                <a:lnTo>
                  <a:pt x="71211" y="61238"/>
                </a:lnTo>
                <a:lnTo>
                  <a:pt x="72473" y="62714"/>
                </a:lnTo>
                <a:lnTo>
                  <a:pt x="73314" y="64651"/>
                </a:lnTo>
                <a:lnTo>
                  <a:pt x="75781" y="67847"/>
                </a:lnTo>
                <a:lnTo>
                  <a:pt x="79330" y="71882"/>
                </a:lnTo>
                <a:lnTo>
                  <a:pt x="83601" y="76478"/>
                </a:lnTo>
                <a:lnTo>
                  <a:pt x="86448" y="80494"/>
                </a:lnTo>
                <a:lnTo>
                  <a:pt x="88346" y="84124"/>
                </a:lnTo>
                <a:lnTo>
                  <a:pt x="89613" y="87496"/>
                </a:lnTo>
                <a:lnTo>
                  <a:pt x="89504" y="90697"/>
                </a:lnTo>
                <a:lnTo>
                  <a:pt x="88478" y="93784"/>
                </a:lnTo>
                <a:lnTo>
                  <a:pt x="86843" y="96794"/>
                </a:lnTo>
                <a:lnTo>
                  <a:pt x="79990" y="110132"/>
                </a:lnTo>
                <a:lnTo>
                  <a:pt x="77374" y="113407"/>
                </a:lnTo>
                <a:lnTo>
                  <a:pt x="74677" y="115591"/>
                </a:lnTo>
                <a:lnTo>
                  <a:pt x="71926" y="117047"/>
                </a:lnTo>
                <a:lnTo>
                  <a:pt x="69140" y="118970"/>
                </a:lnTo>
                <a:lnTo>
                  <a:pt x="66330" y="121205"/>
                </a:lnTo>
                <a:lnTo>
                  <a:pt x="63505" y="123647"/>
                </a:lnTo>
                <a:lnTo>
                  <a:pt x="60668" y="124322"/>
                </a:lnTo>
                <a:lnTo>
                  <a:pt x="57825" y="123820"/>
                </a:lnTo>
                <a:lnTo>
                  <a:pt x="54977" y="122533"/>
                </a:lnTo>
                <a:lnTo>
                  <a:pt x="52125" y="121675"/>
                </a:lnTo>
                <a:lnTo>
                  <a:pt x="49272" y="121103"/>
                </a:lnTo>
                <a:lnTo>
                  <a:pt x="46417" y="120721"/>
                </a:lnTo>
                <a:lnTo>
                  <a:pt x="43562" y="119515"/>
                </a:lnTo>
                <a:lnTo>
                  <a:pt x="40706" y="117758"/>
                </a:lnTo>
                <a:lnTo>
                  <a:pt x="32135" y="11138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155"/>
          <p:cNvSpPr/>
          <p:nvPr/>
        </p:nvSpPr>
        <p:spPr>
          <a:xfrm>
            <a:off x="8009979" y="2203132"/>
            <a:ext cx="179616" cy="454164"/>
          </a:xfrm>
          <a:custGeom>
            <a:avLst/>
            <a:gdLst/>
            <a:ahLst/>
            <a:cxnLst/>
            <a:rect l="0" t="0" r="0" b="0"/>
            <a:pathLst>
              <a:path w="179616" h="454164">
                <a:moveTo>
                  <a:pt x="179615" y="0"/>
                </a:moveTo>
                <a:lnTo>
                  <a:pt x="175064" y="4551"/>
                </a:lnTo>
                <a:lnTo>
                  <a:pt x="172771" y="5892"/>
                </a:lnTo>
                <a:lnTo>
                  <a:pt x="167684" y="7381"/>
                </a:lnTo>
                <a:lnTo>
                  <a:pt x="165945" y="8731"/>
                </a:lnTo>
                <a:lnTo>
                  <a:pt x="164787" y="10583"/>
                </a:lnTo>
                <a:lnTo>
                  <a:pt x="164015" y="12770"/>
                </a:lnTo>
                <a:lnTo>
                  <a:pt x="160643" y="17086"/>
                </a:lnTo>
                <a:lnTo>
                  <a:pt x="155537" y="22821"/>
                </a:lnTo>
                <a:lnTo>
                  <a:pt x="149276" y="29501"/>
                </a:lnTo>
                <a:lnTo>
                  <a:pt x="143196" y="34908"/>
                </a:lnTo>
                <a:lnTo>
                  <a:pt x="137239" y="39464"/>
                </a:lnTo>
                <a:lnTo>
                  <a:pt x="131362" y="43455"/>
                </a:lnTo>
                <a:lnTo>
                  <a:pt x="125539" y="48020"/>
                </a:lnTo>
                <a:lnTo>
                  <a:pt x="119752" y="52968"/>
                </a:lnTo>
                <a:lnTo>
                  <a:pt x="113990" y="58172"/>
                </a:lnTo>
                <a:lnTo>
                  <a:pt x="102506" y="69034"/>
                </a:lnTo>
                <a:lnTo>
                  <a:pt x="96777" y="74598"/>
                </a:lnTo>
                <a:lnTo>
                  <a:pt x="92005" y="80212"/>
                </a:lnTo>
                <a:lnTo>
                  <a:pt x="87871" y="85860"/>
                </a:lnTo>
                <a:lnTo>
                  <a:pt x="84161" y="91530"/>
                </a:lnTo>
                <a:lnTo>
                  <a:pt x="79786" y="97215"/>
                </a:lnTo>
                <a:lnTo>
                  <a:pt x="74963" y="102910"/>
                </a:lnTo>
                <a:lnTo>
                  <a:pt x="69841" y="108612"/>
                </a:lnTo>
                <a:lnTo>
                  <a:pt x="64523" y="115270"/>
                </a:lnTo>
                <a:lnTo>
                  <a:pt x="59072" y="122567"/>
                </a:lnTo>
                <a:lnTo>
                  <a:pt x="53533" y="130289"/>
                </a:lnTo>
                <a:lnTo>
                  <a:pt x="48888" y="137342"/>
                </a:lnTo>
                <a:lnTo>
                  <a:pt x="44840" y="143949"/>
                </a:lnTo>
                <a:lnTo>
                  <a:pt x="41187" y="150258"/>
                </a:lnTo>
                <a:lnTo>
                  <a:pt x="36848" y="156370"/>
                </a:lnTo>
                <a:lnTo>
                  <a:pt x="32050" y="162349"/>
                </a:lnTo>
                <a:lnTo>
                  <a:pt x="26946" y="168240"/>
                </a:lnTo>
                <a:lnTo>
                  <a:pt x="22591" y="174073"/>
                </a:lnTo>
                <a:lnTo>
                  <a:pt x="18734" y="179866"/>
                </a:lnTo>
                <a:lnTo>
                  <a:pt x="15212" y="185633"/>
                </a:lnTo>
                <a:lnTo>
                  <a:pt x="11298" y="199661"/>
                </a:lnTo>
                <a:lnTo>
                  <a:pt x="10253" y="207402"/>
                </a:lnTo>
                <a:lnTo>
                  <a:pt x="6554" y="221084"/>
                </a:lnTo>
                <a:lnTo>
                  <a:pt x="2686" y="234467"/>
                </a:lnTo>
                <a:lnTo>
                  <a:pt x="1656" y="242036"/>
                </a:lnTo>
                <a:lnTo>
                  <a:pt x="968" y="249940"/>
                </a:lnTo>
                <a:lnTo>
                  <a:pt x="510" y="259972"/>
                </a:lnTo>
                <a:lnTo>
                  <a:pt x="0" y="283818"/>
                </a:lnTo>
                <a:lnTo>
                  <a:pt x="818" y="294939"/>
                </a:lnTo>
                <a:lnTo>
                  <a:pt x="2314" y="305211"/>
                </a:lnTo>
                <a:lnTo>
                  <a:pt x="4265" y="314917"/>
                </a:lnTo>
                <a:lnTo>
                  <a:pt x="8971" y="335861"/>
                </a:lnTo>
                <a:lnTo>
                  <a:pt x="11561" y="346779"/>
                </a:lnTo>
                <a:lnTo>
                  <a:pt x="14239" y="356916"/>
                </a:lnTo>
                <a:lnTo>
                  <a:pt x="19755" y="375800"/>
                </a:lnTo>
                <a:lnTo>
                  <a:pt x="22560" y="382931"/>
                </a:lnTo>
                <a:lnTo>
                  <a:pt x="25382" y="388637"/>
                </a:lnTo>
                <a:lnTo>
                  <a:pt x="28215" y="393394"/>
                </a:lnTo>
                <a:lnTo>
                  <a:pt x="36443" y="406299"/>
                </a:lnTo>
                <a:lnTo>
                  <a:pt x="41306" y="413741"/>
                </a:lnTo>
                <a:lnTo>
                  <a:pt x="45499" y="419655"/>
                </a:lnTo>
                <a:lnTo>
                  <a:pt x="49247" y="424550"/>
                </a:lnTo>
                <a:lnTo>
                  <a:pt x="52698" y="428766"/>
                </a:lnTo>
                <a:lnTo>
                  <a:pt x="55951" y="432529"/>
                </a:lnTo>
                <a:lnTo>
                  <a:pt x="59073" y="435990"/>
                </a:lnTo>
                <a:lnTo>
                  <a:pt x="62107" y="439250"/>
                </a:lnTo>
                <a:lnTo>
                  <a:pt x="65081" y="441423"/>
                </a:lnTo>
                <a:lnTo>
                  <a:pt x="68017" y="442872"/>
                </a:lnTo>
                <a:lnTo>
                  <a:pt x="70926" y="443838"/>
                </a:lnTo>
                <a:lnTo>
                  <a:pt x="74771" y="445435"/>
                </a:lnTo>
                <a:lnTo>
                  <a:pt x="79239" y="447451"/>
                </a:lnTo>
                <a:lnTo>
                  <a:pt x="84123" y="449749"/>
                </a:lnTo>
                <a:lnTo>
                  <a:pt x="88332" y="451280"/>
                </a:lnTo>
                <a:lnTo>
                  <a:pt x="92090" y="452301"/>
                </a:lnTo>
                <a:lnTo>
                  <a:pt x="95547" y="452981"/>
                </a:lnTo>
                <a:lnTo>
                  <a:pt x="99758" y="453435"/>
                </a:lnTo>
                <a:lnTo>
                  <a:pt x="104469" y="453738"/>
                </a:lnTo>
                <a:lnTo>
                  <a:pt x="109516" y="453939"/>
                </a:lnTo>
                <a:lnTo>
                  <a:pt x="122742" y="454163"/>
                </a:lnTo>
                <a:lnTo>
                  <a:pt x="162471" y="4457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156"/>
          <p:cNvSpPr/>
          <p:nvPr/>
        </p:nvSpPr>
        <p:spPr>
          <a:xfrm>
            <a:off x="8210639" y="2340292"/>
            <a:ext cx="200416" cy="308611"/>
          </a:xfrm>
          <a:custGeom>
            <a:avLst/>
            <a:gdLst/>
            <a:ahLst/>
            <a:cxnLst/>
            <a:rect l="0" t="0" r="0" b="0"/>
            <a:pathLst>
              <a:path w="200416" h="308611">
                <a:moveTo>
                  <a:pt x="73253" y="0"/>
                </a:moveTo>
                <a:lnTo>
                  <a:pt x="59601" y="9102"/>
                </a:lnTo>
                <a:lnTo>
                  <a:pt x="55578" y="12735"/>
                </a:lnTo>
                <a:lnTo>
                  <a:pt x="52897" y="16110"/>
                </a:lnTo>
                <a:lnTo>
                  <a:pt x="48014" y="25258"/>
                </a:lnTo>
                <a:lnTo>
                  <a:pt x="28537" y="63781"/>
                </a:lnTo>
                <a:lnTo>
                  <a:pt x="25345" y="69190"/>
                </a:lnTo>
                <a:lnTo>
                  <a:pt x="19258" y="77741"/>
                </a:lnTo>
                <a:lnTo>
                  <a:pt x="17254" y="82308"/>
                </a:lnTo>
                <a:lnTo>
                  <a:pt x="15918" y="87257"/>
                </a:lnTo>
                <a:lnTo>
                  <a:pt x="15027" y="92461"/>
                </a:lnTo>
                <a:lnTo>
                  <a:pt x="13481" y="98788"/>
                </a:lnTo>
                <a:lnTo>
                  <a:pt x="11498" y="105864"/>
                </a:lnTo>
                <a:lnTo>
                  <a:pt x="9223" y="113438"/>
                </a:lnTo>
                <a:lnTo>
                  <a:pt x="7707" y="120393"/>
                </a:lnTo>
                <a:lnTo>
                  <a:pt x="6696" y="126935"/>
                </a:lnTo>
                <a:lnTo>
                  <a:pt x="6021" y="133201"/>
                </a:lnTo>
                <a:lnTo>
                  <a:pt x="4620" y="141188"/>
                </a:lnTo>
                <a:lnTo>
                  <a:pt x="2732" y="150323"/>
                </a:lnTo>
                <a:lnTo>
                  <a:pt x="522" y="160223"/>
                </a:lnTo>
                <a:lnTo>
                  <a:pt x="0" y="168728"/>
                </a:lnTo>
                <a:lnTo>
                  <a:pt x="606" y="176303"/>
                </a:lnTo>
                <a:lnTo>
                  <a:pt x="1962" y="183258"/>
                </a:lnTo>
                <a:lnTo>
                  <a:pt x="2865" y="189799"/>
                </a:lnTo>
                <a:lnTo>
                  <a:pt x="3468" y="196065"/>
                </a:lnTo>
                <a:lnTo>
                  <a:pt x="3869" y="202148"/>
                </a:lnTo>
                <a:lnTo>
                  <a:pt x="6043" y="209060"/>
                </a:lnTo>
                <a:lnTo>
                  <a:pt x="9396" y="216526"/>
                </a:lnTo>
                <a:lnTo>
                  <a:pt x="13537" y="224360"/>
                </a:lnTo>
                <a:lnTo>
                  <a:pt x="17249" y="230536"/>
                </a:lnTo>
                <a:lnTo>
                  <a:pt x="20677" y="235606"/>
                </a:lnTo>
                <a:lnTo>
                  <a:pt x="23915" y="239938"/>
                </a:lnTo>
                <a:lnTo>
                  <a:pt x="30053" y="247292"/>
                </a:lnTo>
                <a:lnTo>
                  <a:pt x="33023" y="250586"/>
                </a:lnTo>
                <a:lnTo>
                  <a:pt x="41403" y="259327"/>
                </a:lnTo>
                <a:lnTo>
                  <a:pt x="46305" y="264325"/>
                </a:lnTo>
                <a:lnTo>
                  <a:pt x="51477" y="268609"/>
                </a:lnTo>
                <a:lnTo>
                  <a:pt x="56831" y="272418"/>
                </a:lnTo>
                <a:lnTo>
                  <a:pt x="62305" y="275909"/>
                </a:lnTo>
                <a:lnTo>
                  <a:pt x="66906" y="278237"/>
                </a:lnTo>
                <a:lnTo>
                  <a:pt x="70928" y="279789"/>
                </a:lnTo>
                <a:lnTo>
                  <a:pt x="74560" y="280823"/>
                </a:lnTo>
                <a:lnTo>
                  <a:pt x="77935" y="281513"/>
                </a:lnTo>
                <a:lnTo>
                  <a:pt x="81137" y="281973"/>
                </a:lnTo>
                <a:lnTo>
                  <a:pt x="84224" y="282279"/>
                </a:lnTo>
                <a:lnTo>
                  <a:pt x="91044" y="280579"/>
                </a:lnTo>
                <a:lnTo>
                  <a:pt x="100354" y="277540"/>
                </a:lnTo>
                <a:lnTo>
                  <a:pt x="111323" y="273609"/>
                </a:lnTo>
                <a:lnTo>
                  <a:pt x="119588" y="270036"/>
                </a:lnTo>
                <a:lnTo>
                  <a:pt x="126051" y="266702"/>
                </a:lnTo>
                <a:lnTo>
                  <a:pt x="131312" y="263526"/>
                </a:lnTo>
                <a:lnTo>
                  <a:pt x="136723" y="260457"/>
                </a:lnTo>
                <a:lnTo>
                  <a:pt x="147818" y="254506"/>
                </a:lnTo>
                <a:lnTo>
                  <a:pt x="153442" y="250633"/>
                </a:lnTo>
                <a:lnTo>
                  <a:pt x="159098" y="246146"/>
                </a:lnTo>
                <a:lnTo>
                  <a:pt x="164773" y="241250"/>
                </a:lnTo>
                <a:lnTo>
                  <a:pt x="168556" y="237034"/>
                </a:lnTo>
                <a:lnTo>
                  <a:pt x="172760" y="229808"/>
                </a:lnTo>
                <a:lnTo>
                  <a:pt x="175786" y="226548"/>
                </a:lnTo>
                <a:lnTo>
                  <a:pt x="179708" y="223422"/>
                </a:lnTo>
                <a:lnTo>
                  <a:pt x="184229" y="220386"/>
                </a:lnTo>
                <a:lnTo>
                  <a:pt x="187242" y="217409"/>
                </a:lnTo>
                <a:lnTo>
                  <a:pt x="189251" y="214472"/>
                </a:lnTo>
                <a:lnTo>
                  <a:pt x="192435" y="207716"/>
                </a:lnTo>
                <a:lnTo>
                  <a:pt x="197026" y="198363"/>
                </a:lnTo>
                <a:lnTo>
                  <a:pt x="199701" y="190396"/>
                </a:lnTo>
                <a:lnTo>
                  <a:pt x="200415" y="186939"/>
                </a:lnTo>
                <a:lnTo>
                  <a:pt x="199937" y="183681"/>
                </a:lnTo>
                <a:lnTo>
                  <a:pt x="198667" y="180556"/>
                </a:lnTo>
                <a:lnTo>
                  <a:pt x="196867" y="177521"/>
                </a:lnTo>
                <a:lnTo>
                  <a:pt x="194716" y="175497"/>
                </a:lnTo>
                <a:lnTo>
                  <a:pt x="192327" y="174148"/>
                </a:lnTo>
                <a:lnTo>
                  <a:pt x="189783" y="173249"/>
                </a:lnTo>
                <a:lnTo>
                  <a:pt x="184417" y="169710"/>
                </a:lnTo>
                <a:lnTo>
                  <a:pt x="181652" y="167432"/>
                </a:lnTo>
                <a:lnTo>
                  <a:pt x="178858" y="165914"/>
                </a:lnTo>
                <a:lnTo>
                  <a:pt x="173211" y="164227"/>
                </a:lnTo>
                <a:lnTo>
                  <a:pt x="167527" y="163477"/>
                </a:lnTo>
                <a:lnTo>
                  <a:pt x="164677" y="163277"/>
                </a:lnTo>
                <a:lnTo>
                  <a:pt x="160872" y="163144"/>
                </a:lnTo>
                <a:lnTo>
                  <a:pt x="151565" y="162996"/>
                </a:lnTo>
                <a:lnTo>
                  <a:pt x="147369" y="163909"/>
                </a:lnTo>
                <a:lnTo>
                  <a:pt x="143618" y="165470"/>
                </a:lnTo>
                <a:lnTo>
                  <a:pt x="140166" y="167464"/>
                </a:lnTo>
                <a:lnTo>
                  <a:pt x="131249" y="172218"/>
                </a:lnTo>
                <a:lnTo>
                  <a:pt x="126205" y="174820"/>
                </a:lnTo>
                <a:lnTo>
                  <a:pt x="121889" y="177506"/>
                </a:lnTo>
                <a:lnTo>
                  <a:pt x="118060" y="180250"/>
                </a:lnTo>
                <a:lnTo>
                  <a:pt x="114554" y="183032"/>
                </a:lnTo>
                <a:lnTo>
                  <a:pt x="108408" y="189649"/>
                </a:lnTo>
                <a:lnTo>
                  <a:pt x="100500" y="198822"/>
                </a:lnTo>
                <a:lnTo>
                  <a:pt x="91417" y="209701"/>
                </a:lnTo>
                <a:lnTo>
                  <a:pt x="83457" y="220763"/>
                </a:lnTo>
                <a:lnTo>
                  <a:pt x="76246" y="231948"/>
                </a:lnTo>
                <a:lnTo>
                  <a:pt x="69534" y="243215"/>
                </a:lnTo>
                <a:lnTo>
                  <a:pt x="65058" y="252631"/>
                </a:lnTo>
                <a:lnTo>
                  <a:pt x="62075" y="260813"/>
                </a:lnTo>
                <a:lnTo>
                  <a:pt x="60087" y="268173"/>
                </a:lnTo>
                <a:lnTo>
                  <a:pt x="58760" y="274984"/>
                </a:lnTo>
                <a:lnTo>
                  <a:pt x="57877" y="281430"/>
                </a:lnTo>
                <a:lnTo>
                  <a:pt x="57288" y="287633"/>
                </a:lnTo>
                <a:lnTo>
                  <a:pt x="56633" y="297064"/>
                </a:lnTo>
                <a:lnTo>
                  <a:pt x="56212" y="306329"/>
                </a:lnTo>
                <a:lnTo>
                  <a:pt x="57129" y="307090"/>
                </a:lnTo>
                <a:lnTo>
                  <a:pt x="58694" y="307597"/>
                </a:lnTo>
                <a:lnTo>
                  <a:pt x="64680" y="3086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157"/>
          <p:cNvSpPr/>
          <p:nvPr/>
        </p:nvSpPr>
        <p:spPr>
          <a:xfrm>
            <a:off x="8472487" y="2571750"/>
            <a:ext cx="60008" cy="137161"/>
          </a:xfrm>
          <a:custGeom>
            <a:avLst/>
            <a:gdLst/>
            <a:ahLst/>
            <a:cxnLst/>
            <a:rect l="0" t="0" r="0" b="0"/>
            <a:pathLst>
              <a:path w="60008" h="137161">
                <a:moveTo>
                  <a:pt x="0" y="0"/>
                </a:moveTo>
                <a:lnTo>
                  <a:pt x="9102" y="13652"/>
                </a:lnTo>
                <a:lnTo>
                  <a:pt x="13688" y="19579"/>
                </a:lnTo>
                <a:lnTo>
                  <a:pt x="18650" y="25435"/>
                </a:lnTo>
                <a:lnTo>
                  <a:pt x="23863" y="31244"/>
                </a:lnTo>
                <a:lnTo>
                  <a:pt x="28292" y="37021"/>
                </a:lnTo>
                <a:lnTo>
                  <a:pt x="32196" y="42778"/>
                </a:lnTo>
                <a:lnTo>
                  <a:pt x="35752" y="48521"/>
                </a:lnTo>
                <a:lnTo>
                  <a:pt x="38122" y="53302"/>
                </a:lnTo>
                <a:lnTo>
                  <a:pt x="39702" y="57442"/>
                </a:lnTo>
                <a:lnTo>
                  <a:pt x="40755" y="61155"/>
                </a:lnTo>
                <a:lnTo>
                  <a:pt x="42411" y="64582"/>
                </a:lnTo>
                <a:lnTo>
                  <a:pt x="44466" y="67820"/>
                </a:lnTo>
                <a:lnTo>
                  <a:pt x="46789" y="70930"/>
                </a:lnTo>
                <a:lnTo>
                  <a:pt x="48337" y="74909"/>
                </a:lnTo>
                <a:lnTo>
                  <a:pt x="49371" y="79467"/>
                </a:lnTo>
                <a:lnTo>
                  <a:pt x="50059" y="84410"/>
                </a:lnTo>
                <a:lnTo>
                  <a:pt x="50517" y="88658"/>
                </a:lnTo>
                <a:lnTo>
                  <a:pt x="50823" y="92443"/>
                </a:lnTo>
                <a:lnTo>
                  <a:pt x="51027" y="95918"/>
                </a:lnTo>
                <a:lnTo>
                  <a:pt x="52115" y="100140"/>
                </a:lnTo>
                <a:lnTo>
                  <a:pt x="53794" y="104860"/>
                </a:lnTo>
                <a:lnTo>
                  <a:pt x="55866" y="109912"/>
                </a:lnTo>
                <a:lnTo>
                  <a:pt x="57246" y="114232"/>
                </a:lnTo>
                <a:lnTo>
                  <a:pt x="58167" y="118065"/>
                </a:lnTo>
                <a:lnTo>
                  <a:pt x="60007" y="1371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158"/>
          <p:cNvSpPr/>
          <p:nvPr/>
        </p:nvSpPr>
        <p:spPr>
          <a:xfrm>
            <a:off x="8601541" y="2383155"/>
            <a:ext cx="265282" cy="119264"/>
          </a:xfrm>
          <a:custGeom>
            <a:avLst/>
            <a:gdLst/>
            <a:ahLst/>
            <a:cxnLst/>
            <a:rect l="0" t="0" r="0" b="0"/>
            <a:pathLst>
              <a:path w="265282" h="119264">
                <a:moveTo>
                  <a:pt x="25251" y="0"/>
                </a:moveTo>
                <a:lnTo>
                  <a:pt x="20700" y="13652"/>
                </a:lnTo>
                <a:lnTo>
                  <a:pt x="19359" y="21484"/>
                </a:lnTo>
                <a:lnTo>
                  <a:pt x="18466" y="30515"/>
                </a:lnTo>
                <a:lnTo>
                  <a:pt x="17870" y="40346"/>
                </a:lnTo>
                <a:lnTo>
                  <a:pt x="16521" y="47852"/>
                </a:lnTo>
                <a:lnTo>
                  <a:pt x="14668" y="53809"/>
                </a:lnTo>
                <a:lnTo>
                  <a:pt x="12482" y="58732"/>
                </a:lnTo>
                <a:lnTo>
                  <a:pt x="7511" y="69283"/>
                </a:lnTo>
                <a:lnTo>
                  <a:pt x="4852" y="74763"/>
                </a:lnTo>
                <a:lnTo>
                  <a:pt x="3079" y="81275"/>
                </a:lnTo>
                <a:lnTo>
                  <a:pt x="1898" y="88473"/>
                </a:lnTo>
                <a:lnTo>
                  <a:pt x="1109" y="96129"/>
                </a:lnTo>
                <a:lnTo>
                  <a:pt x="584" y="102186"/>
                </a:lnTo>
                <a:lnTo>
                  <a:pt x="233" y="107176"/>
                </a:lnTo>
                <a:lnTo>
                  <a:pt x="0" y="111456"/>
                </a:lnTo>
                <a:lnTo>
                  <a:pt x="798" y="114309"/>
                </a:lnTo>
                <a:lnTo>
                  <a:pt x="2281" y="116211"/>
                </a:lnTo>
                <a:lnTo>
                  <a:pt x="4222" y="117478"/>
                </a:lnTo>
                <a:lnTo>
                  <a:pt x="8921" y="118888"/>
                </a:lnTo>
                <a:lnTo>
                  <a:pt x="11506" y="119263"/>
                </a:lnTo>
                <a:lnTo>
                  <a:pt x="14183" y="118561"/>
                </a:lnTo>
                <a:lnTo>
                  <a:pt x="19697" y="115241"/>
                </a:lnTo>
                <a:lnTo>
                  <a:pt x="27863" y="113131"/>
                </a:lnTo>
                <a:lnTo>
                  <a:pt x="32707" y="112568"/>
                </a:lnTo>
                <a:lnTo>
                  <a:pt x="37842" y="111240"/>
                </a:lnTo>
                <a:lnTo>
                  <a:pt x="43170" y="109402"/>
                </a:lnTo>
                <a:lnTo>
                  <a:pt x="48627" y="107225"/>
                </a:lnTo>
                <a:lnTo>
                  <a:pt x="54170" y="105773"/>
                </a:lnTo>
                <a:lnTo>
                  <a:pt x="59770" y="104805"/>
                </a:lnTo>
                <a:lnTo>
                  <a:pt x="65409" y="104160"/>
                </a:lnTo>
                <a:lnTo>
                  <a:pt x="72026" y="102777"/>
                </a:lnTo>
                <a:lnTo>
                  <a:pt x="79294" y="100903"/>
                </a:lnTo>
                <a:lnTo>
                  <a:pt x="86998" y="98701"/>
                </a:lnTo>
                <a:lnTo>
                  <a:pt x="103177" y="93714"/>
                </a:lnTo>
                <a:lnTo>
                  <a:pt x="111492" y="91051"/>
                </a:lnTo>
                <a:lnTo>
                  <a:pt x="119892" y="89276"/>
                </a:lnTo>
                <a:lnTo>
                  <a:pt x="128350" y="88092"/>
                </a:lnTo>
                <a:lnTo>
                  <a:pt x="136846" y="87303"/>
                </a:lnTo>
                <a:lnTo>
                  <a:pt x="148225" y="85824"/>
                </a:lnTo>
                <a:lnTo>
                  <a:pt x="176109" y="81641"/>
                </a:lnTo>
                <a:lnTo>
                  <a:pt x="189641" y="80145"/>
                </a:lnTo>
                <a:lnTo>
                  <a:pt x="202472" y="79147"/>
                </a:lnTo>
                <a:lnTo>
                  <a:pt x="224983" y="78039"/>
                </a:lnTo>
                <a:lnTo>
                  <a:pt x="252155" y="77269"/>
                </a:lnTo>
                <a:lnTo>
                  <a:pt x="254625" y="78182"/>
                </a:lnTo>
                <a:lnTo>
                  <a:pt x="257225" y="79744"/>
                </a:lnTo>
                <a:lnTo>
                  <a:pt x="265281" y="857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159"/>
          <p:cNvSpPr/>
          <p:nvPr/>
        </p:nvSpPr>
        <p:spPr>
          <a:xfrm>
            <a:off x="8744350" y="2357437"/>
            <a:ext cx="71038" cy="300039"/>
          </a:xfrm>
          <a:custGeom>
            <a:avLst/>
            <a:gdLst/>
            <a:ahLst/>
            <a:cxnLst/>
            <a:rect l="0" t="0" r="0" b="0"/>
            <a:pathLst>
              <a:path w="71038" h="300039">
                <a:moveTo>
                  <a:pt x="11030" y="0"/>
                </a:moveTo>
                <a:lnTo>
                  <a:pt x="1929" y="9102"/>
                </a:lnTo>
                <a:lnTo>
                  <a:pt x="200" y="12735"/>
                </a:lnTo>
                <a:lnTo>
                  <a:pt x="0" y="16110"/>
                </a:lnTo>
                <a:lnTo>
                  <a:pt x="1365" y="23353"/>
                </a:lnTo>
                <a:lnTo>
                  <a:pt x="1729" y="27951"/>
                </a:lnTo>
                <a:lnTo>
                  <a:pt x="1971" y="32922"/>
                </a:lnTo>
                <a:lnTo>
                  <a:pt x="2241" y="46064"/>
                </a:lnTo>
                <a:lnTo>
                  <a:pt x="2314" y="53570"/>
                </a:lnTo>
                <a:lnTo>
                  <a:pt x="3314" y="61430"/>
                </a:lnTo>
                <a:lnTo>
                  <a:pt x="4933" y="69529"/>
                </a:lnTo>
                <a:lnTo>
                  <a:pt x="6965" y="77785"/>
                </a:lnTo>
                <a:lnTo>
                  <a:pt x="8321" y="85194"/>
                </a:lnTo>
                <a:lnTo>
                  <a:pt x="9224" y="92039"/>
                </a:lnTo>
                <a:lnTo>
                  <a:pt x="9825" y="98507"/>
                </a:lnTo>
                <a:lnTo>
                  <a:pt x="11179" y="105676"/>
                </a:lnTo>
                <a:lnTo>
                  <a:pt x="13034" y="113313"/>
                </a:lnTo>
                <a:lnTo>
                  <a:pt x="15223" y="121262"/>
                </a:lnTo>
                <a:lnTo>
                  <a:pt x="16684" y="129419"/>
                </a:lnTo>
                <a:lnTo>
                  <a:pt x="17656" y="137714"/>
                </a:lnTo>
                <a:lnTo>
                  <a:pt x="18305" y="146102"/>
                </a:lnTo>
                <a:lnTo>
                  <a:pt x="19690" y="154551"/>
                </a:lnTo>
                <a:lnTo>
                  <a:pt x="21565" y="163042"/>
                </a:lnTo>
                <a:lnTo>
                  <a:pt x="23769" y="171559"/>
                </a:lnTo>
                <a:lnTo>
                  <a:pt x="25237" y="179143"/>
                </a:lnTo>
                <a:lnTo>
                  <a:pt x="26216" y="186104"/>
                </a:lnTo>
                <a:lnTo>
                  <a:pt x="26870" y="192649"/>
                </a:lnTo>
                <a:lnTo>
                  <a:pt x="28257" y="200823"/>
                </a:lnTo>
                <a:lnTo>
                  <a:pt x="30135" y="210082"/>
                </a:lnTo>
                <a:lnTo>
                  <a:pt x="32339" y="220065"/>
                </a:lnTo>
                <a:lnTo>
                  <a:pt x="34761" y="228625"/>
                </a:lnTo>
                <a:lnTo>
                  <a:pt x="37328" y="236237"/>
                </a:lnTo>
                <a:lnTo>
                  <a:pt x="39992" y="243216"/>
                </a:lnTo>
                <a:lnTo>
                  <a:pt x="41768" y="248821"/>
                </a:lnTo>
                <a:lnTo>
                  <a:pt x="43740" y="257590"/>
                </a:lnTo>
                <a:lnTo>
                  <a:pt x="45219" y="261262"/>
                </a:lnTo>
                <a:lnTo>
                  <a:pt x="47158" y="264662"/>
                </a:lnTo>
                <a:lnTo>
                  <a:pt x="49403" y="267882"/>
                </a:lnTo>
                <a:lnTo>
                  <a:pt x="51851" y="270980"/>
                </a:lnTo>
                <a:lnTo>
                  <a:pt x="54437" y="273999"/>
                </a:lnTo>
                <a:lnTo>
                  <a:pt x="57113" y="276963"/>
                </a:lnTo>
                <a:lnTo>
                  <a:pt x="62626" y="282797"/>
                </a:lnTo>
                <a:lnTo>
                  <a:pt x="65430" y="285687"/>
                </a:lnTo>
                <a:lnTo>
                  <a:pt x="67299" y="288565"/>
                </a:lnTo>
                <a:lnTo>
                  <a:pt x="68546" y="291437"/>
                </a:lnTo>
                <a:lnTo>
                  <a:pt x="71037" y="3000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160"/>
          <p:cNvSpPr/>
          <p:nvPr/>
        </p:nvSpPr>
        <p:spPr>
          <a:xfrm>
            <a:off x="8815387" y="2255759"/>
            <a:ext cx="202947" cy="374624"/>
          </a:xfrm>
          <a:custGeom>
            <a:avLst/>
            <a:gdLst/>
            <a:ahLst/>
            <a:cxnLst/>
            <a:rect l="0" t="0" r="0" b="0"/>
            <a:pathLst>
              <a:path w="202947" h="374624">
                <a:moveTo>
                  <a:pt x="17145" y="7380"/>
                </a:moveTo>
                <a:lnTo>
                  <a:pt x="8044" y="2830"/>
                </a:lnTo>
                <a:lnTo>
                  <a:pt x="6315" y="1489"/>
                </a:lnTo>
                <a:lnTo>
                  <a:pt x="6115" y="595"/>
                </a:lnTo>
                <a:lnTo>
                  <a:pt x="6934" y="0"/>
                </a:lnTo>
                <a:lnTo>
                  <a:pt x="10338" y="1507"/>
                </a:lnTo>
                <a:lnTo>
                  <a:pt x="15464" y="4417"/>
                </a:lnTo>
                <a:lnTo>
                  <a:pt x="21740" y="8263"/>
                </a:lnTo>
                <a:lnTo>
                  <a:pt x="27829" y="11779"/>
                </a:lnTo>
                <a:lnTo>
                  <a:pt x="39673" y="18225"/>
                </a:lnTo>
                <a:lnTo>
                  <a:pt x="57052" y="27210"/>
                </a:lnTo>
                <a:lnTo>
                  <a:pt x="66610" y="32982"/>
                </a:lnTo>
                <a:lnTo>
                  <a:pt x="92470" y="49557"/>
                </a:lnTo>
                <a:lnTo>
                  <a:pt x="103556" y="57406"/>
                </a:lnTo>
                <a:lnTo>
                  <a:pt x="112853" y="64543"/>
                </a:lnTo>
                <a:lnTo>
                  <a:pt x="120955" y="71207"/>
                </a:lnTo>
                <a:lnTo>
                  <a:pt x="130166" y="79459"/>
                </a:lnTo>
                <a:lnTo>
                  <a:pt x="150562" y="98788"/>
                </a:lnTo>
                <a:lnTo>
                  <a:pt x="160382" y="110229"/>
                </a:lnTo>
                <a:lnTo>
                  <a:pt x="169787" y="122619"/>
                </a:lnTo>
                <a:lnTo>
                  <a:pt x="178915" y="135641"/>
                </a:lnTo>
                <a:lnTo>
                  <a:pt x="185951" y="147180"/>
                </a:lnTo>
                <a:lnTo>
                  <a:pt x="191595" y="157730"/>
                </a:lnTo>
                <a:lnTo>
                  <a:pt x="196310" y="167621"/>
                </a:lnTo>
                <a:lnTo>
                  <a:pt x="199453" y="177072"/>
                </a:lnTo>
                <a:lnTo>
                  <a:pt x="201549" y="186231"/>
                </a:lnTo>
                <a:lnTo>
                  <a:pt x="202946" y="195194"/>
                </a:lnTo>
                <a:lnTo>
                  <a:pt x="202925" y="203075"/>
                </a:lnTo>
                <a:lnTo>
                  <a:pt x="201958" y="210233"/>
                </a:lnTo>
                <a:lnTo>
                  <a:pt x="200361" y="216911"/>
                </a:lnTo>
                <a:lnTo>
                  <a:pt x="193563" y="249063"/>
                </a:lnTo>
                <a:lnTo>
                  <a:pt x="190002" y="259942"/>
                </a:lnTo>
                <a:lnTo>
                  <a:pt x="185724" y="270052"/>
                </a:lnTo>
                <a:lnTo>
                  <a:pt x="180966" y="279650"/>
                </a:lnTo>
                <a:lnTo>
                  <a:pt x="175888" y="287954"/>
                </a:lnTo>
                <a:lnTo>
                  <a:pt x="170600" y="295394"/>
                </a:lnTo>
                <a:lnTo>
                  <a:pt x="165168" y="302260"/>
                </a:lnTo>
                <a:lnTo>
                  <a:pt x="159642" y="308742"/>
                </a:lnTo>
                <a:lnTo>
                  <a:pt x="154053" y="314968"/>
                </a:lnTo>
                <a:lnTo>
                  <a:pt x="148422" y="321024"/>
                </a:lnTo>
                <a:lnTo>
                  <a:pt x="142763" y="326014"/>
                </a:lnTo>
                <a:lnTo>
                  <a:pt x="137085" y="330293"/>
                </a:lnTo>
                <a:lnTo>
                  <a:pt x="131395" y="334098"/>
                </a:lnTo>
                <a:lnTo>
                  <a:pt x="125697" y="338540"/>
                </a:lnTo>
                <a:lnTo>
                  <a:pt x="119993" y="343406"/>
                </a:lnTo>
                <a:lnTo>
                  <a:pt x="114286" y="348555"/>
                </a:lnTo>
                <a:lnTo>
                  <a:pt x="108576" y="352940"/>
                </a:lnTo>
                <a:lnTo>
                  <a:pt x="102863" y="356816"/>
                </a:lnTo>
                <a:lnTo>
                  <a:pt x="97151" y="360353"/>
                </a:lnTo>
                <a:lnTo>
                  <a:pt x="91438" y="362710"/>
                </a:lnTo>
                <a:lnTo>
                  <a:pt x="85723" y="364282"/>
                </a:lnTo>
                <a:lnTo>
                  <a:pt x="80009" y="365330"/>
                </a:lnTo>
                <a:lnTo>
                  <a:pt x="74295" y="366981"/>
                </a:lnTo>
                <a:lnTo>
                  <a:pt x="68580" y="369034"/>
                </a:lnTo>
                <a:lnTo>
                  <a:pt x="62864" y="371356"/>
                </a:lnTo>
                <a:lnTo>
                  <a:pt x="58102" y="372903"/>
                </a:lnTo>
                <a:lnTo>
                  <a:pt x="53975" y="373935"/>
                </a:lnTo>
                <a:lnTo>
                  <a:pt x="50271" y="374623"/>
                </a:lnTo>
                <a:lnTo>
                  <a:pt x="44944" y="374129"/>
                </a:lnTo>
                <a:lnTo>
                  <a:pt x="38536" y="372847"/>
                </a:lnTo>
                <a:lnTo>
                  <a:pt x="21371" y="368496"/>
                </a:lnTo>
                <a:lnTo>
                  <a:pt x="16483" y="367901"/>
                </a:lnTo>
                <a:lnTo>
                  <a:pt x="0" y="35885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161"/>
          <p:cNvSpPr/>
          <p:nvPr/>
        </p:nvSpPr>
        <p:spPr>
          <a:xfrm>
            <a:off x="6417984" y="4921806"/>
            <a:ext cx="108386" cy="238177"/>
          </a:xfrm>
          <a:custGeom>
            <a:avLst/>
            <a:gdLst/>
            <a:ahLst/>
            <a:cxnLst/>
            <a:rect l="0" t="0" r="0" b="0"/>
            <a:pathLst>
              <a:path w="108386" h="238177">
                <a:moveTo>
                  <a:pt x="74256" y="7381"/>
                </a:moveTo>
                <a:lnTo>
                  <a:pt x="81637" y="0"/>
                </a:lnTo>
                <a:lnTo>
                  <a:pt x="82034" y="555"/>
                </a:lnTo>
                <a:lnTo>
                  <a:pt x="82475" y="3713"/>
                </a:lnTo>
                <a:lnTo>
                  <a:pt x="83545" y="5888"/>
                </a:lnTo>
                <a:lnTo>
                  <a:pt x="85212" y="8291"/>
                </a:lnTo>
                <a:lnTo>
                  <a:pt x="87274" y="10846"/>
                </a:lnTo>
                <a:lnTo>
                  <a:pt x="88650" y="13500"/>
                </a:lnTo>
                <a:lnTo>
                  <a:pt x="90178" y="18991"/>
                </a:lnTo>
                <a:lnTo>
                  <a:pt x="91538" y="22741"/>
                </a:lnTo>
                <a:lnTo>
                  <a:pt x="93397" y="27146"/>
                </a:lnTo>
                <a:lnTo>
                  <a:pt x="95589" y="31988"/>
                </a:lnTo>
                <a:lnTo>
                  <a:pt x="97050" y="37121"/>
                </a:lnTo>
                <a:lnTo>
                  <a:pt x="98025" y="42447"/>
                </a:lnTo>
                <a:lnTo>
                  <a:pt x="98674" y="47904"/>
                </a:lnTo>
                <a:lnTo>
                  <a:pt x="99107" y="53446"/>
                </a:lnTo>
                <a:lnTo>
                  <a:pt x="99396" y="59046"/>
                </a:lnTo>
                <a:lnTo>
                  <a:pt x="99588" y="64684"/>
                </a:lnTo>
                <a:lnTo>
                  <a:pt x="98763" y="70348"/>
                </a:lnTo>
                <a:lnTo>
                  <a:pt x="97262" y="76030"/>
                </a:lnTo>
                <a:lnTo>
                  <a:pt x="95309" y="81722"/>
                </a:lnTo>
                <a:lnTo>
                  <a:pt x="94006" y="87421"/>
                </a:lnTo>
                <a:lnTo>
                  <a:pt x="93137" y="93127"/>
                </a:lnTo>
                <a:lnTo>
                  <a:pt x="92558" y="98835"/>
                </a:lnTo>
                <a:lnTo>
                  <a:pt x="91220" y="103593"/>
                </a:lnTo>
                <a:lnTo>
                  <a:pt x="89375" y="107717"/>
                </a:lnTo>
                <a:lnTo>
                  <a:pt x="87193" y="111420"/>
                </a:lnTo>
                <a:lnTo>
                  <a:pt x="84785" y="114840"/>
                </a:lnTo>
                <a:lnTo>
                  <a:pt x="82228" y="118073"/>
                </a:lnTo>
                <a:lnTo>
                  <a:pt x="79570" y="121181"/>
                </a:lnTo>
                <a:lnTo>
                  <a:pt x="76847" y="124205"/>
                </a:lnTo>
                <a:lnTo>
                  <a:pt x="71279" y="130105"/>
                </a:lnTo>
                <a:lnTo>
                  <a:pt x="68462" y="132059"/>
                </a:lnTo>
                <a:lnTo>
                  <a:pt x="65631" y="133363"/>
                </a:lnTo>
                <a:lnTo>
                  <a:pt x="62790" y="134231"/>
                </a:lnTo>
                <a:lnTo>
                  <a:pt x="59945" y="134811"/>
                </a:lnTo>
                <a:lnTo>
                  <a:pt x="57095" y="135196"/>
                </a:lnTo>
                <a:lnTo>
                  <a:pt x="54243" y="135454"/>
                </a:lnTo>
                <a:lnTo>
                  <a:pt x="50436" y="134673"/>
                </a:lnTo>
                <a:lnTo>
                  <a:pt x="45993" y="133200"/>
                </a:lnTo>
                <a:lnTo>
                  <a:pt x="41127" y="131265"/>
                </a:lnTo>
                <a:lnTo>
                  <a:pt x="36930" y="129023"/>
                </a:lnTo>
                <a:lnTo>
                  <a:pt x="33179" y="126576"/>
                </a:lnTo>
                <a:lnTo>
                  <a:pt x="29726" y="123991"/>
                </a:lnTo>
                <a:lnTo>
                  <a:pt x="26472" y="120364"/>
                </a:lnTo>
                <a:lnTo>
                  <a:pt x="23350" y="116041"/>
                </a:lnTo>
                <a:lnTo>
                  <a:pt x="16389" y="105204"/>
                </a:lnTo>
                <a:lnTo>
                  <a:pt x="6944" y="90863"/>
                </a:lnTo>
                <a:lnTo>
                  <a:pt x="3664" y="83991"/>
                </a:lnTo>
                <a:lnTo>
                  <a:pt x="1477" y="77504"/>
                </a:lnTo>
                <a:lnTo>
                  <a:pt x="19" y="71275"/>
                </a:lnTo>
                <a:lnTo>
                  <a:pt x="0" y="65217"/>
                </a:lnTo>
                <a:lnTo>
                  <a:pt x="939" y="59274"/>
                </a:lnTo>
                <a:lnTo>
                  <a:pt x="2518" y="53406"/>
                </a:lnTo>
                <a:lnTo>
                  <a:pt x="3570" y="48542"/>
                </a:lnTo>
                <a:lnTo>
                  <a:pt x="4272" y="44347"/>
                </a:lnTo>
                <a:lnTo>
                  <a:pt x="4740" y="40598"/>
                </a:lnTo>
                <a:lnTo>
                  <a:pt x="6005" y="37145"/>
                </a:lnTo>
                <a:lnTo>
                  <a:pt x="7800" y="33891"/>
                </a:lnTo>
                <a:lnTo>
                  <a:pt x="9949" y="30770"/>
                </a:lnTo>
                <a:lnTo>
                  <a:pt x="12335" y="28688"/>
                </a:lnTo>
                <a:lnTo>
                  <a:pt x="14877" y="27301"/>
                </a:lnTo>
                <a:lnTo>
                  <a:pt x="17525" y="26376"/>
                </a:lnTo>
                <a:lnTo>
                  <a:pt x="20243" y="24807"/>
                </a:lnTo>
                <a:lnTo>
                  <a:pt x="23007" y="22808"/>
                </a:lnTo>
                <a:lnTo>
                  <a:pt x="25802" y="20524"/>
                </a:lnTo>
                <a:lnTo>
                  <a:pt x="28619" y="19000"/>
                </a:lnTo>
                <a:lnTo>
                  <a:pt x="31449" y="17985"/>
                </a:lnTo>
                <a:lnTo>
                  <a:pt x="34288" y="17308"/>
                </a:lnTo>
                <a:lnTo>
                  <a:pt x="38085" y="17809"/>
                </a:lnTo>
                <a:lnTo>
                  <a:pt x="42522" y="19095"/>
                </a:lnTo>
                <a:lnTo>
                  <a:pt x="47385" y="20905"/>
                </a:lnTo>
                <a:lnTo>
                  <a:pt x="52532" y="22112"/>
                </a:lnTo>
                <a:lnTo>
                  <a:pt x="57868" y="22917"/>
                </a:lnTo>
                <a:lnTo>
                  <a:pt x="63331" y="23454"/>
                </a:lnTo>
                <a:lnTo>
                  <a:pt x="68877" y="24764"/>
                </a:lnTo>
                <a:lnTo>
                  <a:pt x="74480" y="26589"/>
                </a:lnTo>
                <a:lnTo>
                  <a:pt x="80120" y="28759"/>
                </a:lnTo>
                <a:lnTo>
                  <a:pt x="84833" y="31158"/>
                </a:lnTo>
                <a:lnTo>
                  <a:pt x="88927" y="33710"/>
                </a:lnTo>
                <a:lnTo>
                  <a:pt x="92609" y="36363"/>
                </a:lnTo>
                <a:lnTo>
                  <a:pt x="96016" y="39085"/>
                </a:lnTo>
                <a:lnTo>
                  <a:pt x="99240" y="41852"/>
                </a:lnTo>
                <a:lnTo>
                  <a:pt x="102342" y="44649"/>
                </a:lnTo>
                <a:lnTo>
                  <a:pt x="104410" y="48419"/>
                </a:lnTo>
                <a:lnTo>
                  <a:pt x="105789" y="52837"/>
                </a:lnTo>
                <a:lnTo>
                  <a:pt x="106707" y="57688"/>
                </a:lnTo>
                <a:lnTo>
                  <a:pt x="107320" y="61874"/>
                </a:lnTo>
                <a:lnTo>
                  <a:pt x="108002" y="69065"/>
                </a:lnTo>
                <a:lnTo>
                  <a:pt x="108304" y="75436"/>
                </a:lnTo>
                <a:lnTo>
                  <a:pt x="108385" y="78469"/>
                </a:lnTo>
                <a:lnTo>
                  <a:pt x="107485" y="83348"/>
                </a:lnTo>
                <a:lnTo>
                  <a:pt x="105934" y="89458"/>
                </a:lnTo>
                <a:lnTo>
                  <a:pt x="103947" y="96389"/>
                </a:lnTo>
                <a:lnTo>
                  <a:pt x="101669" y="101962"/>
                </a:lnTo>
                <a:lnTo>
                  <a:pt x="99199" y="106630"/>
                </a:lnTo>
                <a:lnTo>
                  <a:pt x="96600" y="110695"/>
                </a:lnTo>
                <a:lnTo>
                  <a:pt x="93914" y="113404"/>
                </a:lnTo>
                <a:lnTo>
                  <a:pt x="91172" y="115211"/>
                </a:lnTo>
                <a:lnTo>
                  <a:pt x="88390" y="116415"/>
                </a:lnTo>
                <a:lnTo>
                  <a:pt x="85584" y="117218"/>
                </a:lnTo>
                <a:lnTo>
                  <a:pt x="82760" y="117753"/>
                </a:lnTo>
                <a:lnTo>
                  <a:pt x="79925" y="118110"/>
                </a:lnTo>
                <a:lnTo>
                  <a:pt x="74225" y="118348"/>
                </a:lnTo>
                <a:lnTo>
                  <a:pt x="57732" y="118612"/>
                </a:lnTo>
                <a:lnTo>
                  <a:pt x="51810" y="117730"/>
                </a:lnTo>
                <a:lnTo>
                  <a:pt x="47862" y="116190"/>
                </a:lnTo>
                <a:lnTo>
                  <a:pt x="45230" y="114210"/>
                </a:lnTo>
                <a:lnTo>
                  <a:pt x="42522" y="111938"/>
                </a:lnTo>
                <a:lnTo>
                  <a:pt x="39765" y="109471"/>
                </a:lnTo>
                <a:lnTo>
                  <a:pt x="36974" y="106873"/>
                </a:lnTo>
                <a:lnTo>
                  <a:pt x="34161" y="103237"/>
                </a:lnTo>
                <a:lnTo>
                  <a:pt x="31334" y="98908"/>
                </a:lnTo>
                <a:lnTo>
                  <a:pt x="28496" y="94116"/>
                </a:lnTo>
                <a:lnTo>
                  <a:pt x="27557" y="88065"/>
                </a:lnTo>
                <a:lnTo>
                  <a:pt x="27883" y="81172"/>
                </a:lnTo>
                <a:lnTo>
                  <a:pt x="29053" y="73720"/>
                </a:lnTo>
                <a:lnTo>
                  <a:pt x="29833" y="67800"/>
                </a:lnTo>
                <a:lnTo>
                  <a:pt x="30353" y="62900"/>
                </a:lnTo>
                <a:lnTo>
                  <a:pt x="30700" y="58681"/>
                </a:lnTo>
                <a:lnTo>
                  <a:pt x="31883" y="54916"/>
                </a:lnTo>
                <a:lnTo>
                  <a:pt x="33625" y="51454"/>
                </a:lnTo>
                <a:lnTo>
                  <a:pt x="35738" y="48193"/>
                </a:lnTo>
                <a:lnTo>
                  <a:pt x="38100" y="46019"/>
                </a:lnTo>
                <a:lnTo>
                  <a:pt x="40627" y="44570"/>
                </a:lnTo>
                <a:lnTo>
                  <a:pt x="43264" y="43603"/>
                </a:lnTo>
                <a:lnTo>
                  <a:pt x="45975" y="42959"/>
                </a:lnTo>
                <a:lnTo>
                  <a:pt x="48734" y="42530"/>
                </a:lnTo>
                <a:lnTo>
                  <a:pt x="51526" y="42244"/>
                </a:lnTo>
                <a:lnTo>
                  <a:pt x="55293" y="43005"/>
                </a:lnTo>
                <a:lnTo>
                  <a:pt x="59709" y="44466"/>
                </a:lnTo>
                <a:lnTo>
                  <a:pt x="64557" y="46392"/>
                </a:lnTo>
                <a:lnTo>
                  <a:pt x="68743" y="48628"/>
                </a:lnTo>
                <a:lnTo>
                  <a:pt x="72486" y="51072"/>
                </a:lnTo>
                <a:lnTo>
                  <a:pt x="75933" y="53653"/>
                </a:lnTo>
                <a:lnTo>
                  <a:pt x="79184" y="57280"/>
                </a:lnTo>
                <a:lnTo>
                  <a:pt x="82304" y="61602"/>
                </a:lnTo>
                <a:lnTo>
                  <a:pt x="85336" y="66388"/>
                </a:lnTo>
                <a:lnTo>
                  <a:pt x="88310" y="71484"/>
                </a:lnTo>
                <a:lnTo>
                  <a:pt x="91245" y="76786"/>
                </a:lnTo>
                <a:lnTo>
                  <a:pt x="94154" y="82227"/>
                </a:lnTo>
                <a:lnTo>
                  <a:pt x="96094" y="88711"/>
                </a:lnTo>
                <a:lnTo>
                  <a:pt x="97388" y="95891"/>
                </a:lnTo>
                <a:lnTo>
                  <a:pt x="98249" y="103535"/>
                </a:lnTo>
                <a:lnTo>
                  <a:pt x="98824" y="111489"/>
                </a:lnTo>
                <a:lnTo>
                  <a:pt x="99207" y="119649"/>
                </a:lnTo>
                <a:lnTo>
                  <a:pt x="99632" y="136336"/>
                </a:lnTo>
                <a:lnTo>
                  <a:pt x="99822" y="153277"/>
                </a:lnTo>
                <a:lnTo>
                  <a:pt x="98920" y="161795"/>
                </a:lnTo>
                <a:lnTo>
                  <a:pt x="97366" y="170331"/>
                </a:lnTo>
                <a:lnTo>
                  <a:pt x="95378" y="178880"/>
                </a:lnTo>
                <a:lnTo>
                  <a:pt x="93099" y="186483"/>
                </a:lnTo>
                <a:lnTo>
                  <a:pt x="90628" y="193458"/>
                </a:lnTo>
                <a:lnTo>
                  <a:pt x="88028" y="200012"/>
                </a:lnTo>
                <a:lnTo>
                  <a:pt x="85342" y="206287"/>
                </a:lnTo>
                <a:lnTo>
                  <a:pt x="79818" y="218339"/>
                </a:lnTo>
                <a:lnTo>
                  <a:pt x="77011" y="223267"/>
                </a:lnTo>
                <a:lnTo>
                  <a:pt x="74188" y="227505"/>
                </a:lnTo>
                <a:lnTo>
                  <a:pt x="71353" y="231283"/>
                </a:lnTo>
                <a:lnTo>
                  <a:pt x="68511" y="233802"/>
                </a:lnTo>
                <a:lnTo>
                  <a:pt x="65663" y="235481"/>
                </a:lnTo>
                <a:lnTo>
                  <a:pt x="62812" y="236600"/>
                </a:lnTo>
                <a:lnTo>
                  <a:pt x="59959" y="237346"/>
                </a:lnTo>
                <a:lnTo>
                  <a:pt x="57105" y="237844"/>
                </a:lnTo>
                <a:lnTo>
                  <a:pt x="54249" y="238176"/>
                </a:lnTo>
                <a:lnTo>
                  <a:pt x="52345" y="237444"/>
                </a:lnTo>
                <a:lnTo>
                  <a:pt x="51076" y="236004"/>
                </a:lnTo>
                <a:lnTo>
                  <a:pt x="50230" y="234091"/>
                </a:lnTo>
                <a:lnTo>
                  <a:pt x="48714" y="231864"/>
                </a:lnTo>
                <a:lnTo>
                  <a:pt x="46750" y="229426"/>
                </a:lnTo>
                <a:lnTo>
                  <a:pt x="44489" y="226849"/>
                </a:lnTo>
                <a:lnTo>
                  <a:pt x="42981" y="223225"/>
                </a:lnTo>
                <a:lnTo>
                  <a:pt x="41976" y="218905"/>
                </a:lnTo>
                <a:lnTo>
                  <a:pt x="41305" y="214120"/>
                </a:lnTo>
                <a:lnTo>
                  <a:pt x="40859" y="209024"/>
                </a:lnTo>
                <a:lnTo>
                  <a:pt x="40562" y="203723"/>
                </a:lnTo>
                <a:lnTo>
                  <a:pt x="40363" y="198283"/>
                </a:lnTo>
                <a:lnTo>
                  <a:pt x="40083" y="176975"/>
                </a:lnTo>
                <a:lnTo>
                  <a:pt x="40997" y="170926"/>
                </a:lnTo>
                <a:lnTo>
                  <a:pt x="42558" y="165941"/>
                </a:lnTo>
                <a:lnTo>
                  <a:pt x="44552" y="161665"/>
                </a:lnTo>
                <a:lnTo>
                  <a:pt x="47785" y="157863"/>
                </a:lnTo>
                <a:lnTo>
                  <a:pt x="51846" y="154375"/>
                </a:lnTo>
                <a:lnTo>
                  <a:pt x="56459" y="151097"/>
                </a:lnTo>
                <a:lnTo>
                  <a:pt x="60486" y="148912"/>
                </a:lnTo>
                <a:lnTo>
                  <a:pt x="64123" y="147455"/>
                </a:lnTo>
                <a:lnTo>
                  <a:pt x="67501" y="146484"/>
                </a:lnTo>
                <a:lnTo>
                  <a:pt x="70705" y="146789"/>
                </a:lnTo>
                <a:lnTo>
                  <a:pt x="73794" y="147945"/>
                </a:lnTo>
                <a:lnTo>
                  <a:pt x="76805" y="149668"/>
                </a:lnTo>
                <a:lnTo>
                  <a:pt x="79765" y="152721"/>
                </a:lnTo>
                <a:lnTo>
                  <a:pt x="82691" y="156662"/>
                </a:lnTo>
                <a:lnTo>
                  <a:pt x="85594" y="161194"/>
                </a:lnTo>
                <a:lnTo>
                  <a:pt x="88483" y="167073"/>
                </a:lnTo>
                <a:lnTo>
                  <a:pt x="91360" y="173850"/>
                </a:lnTo>
                <a:lnTo>
                  <a:pt x="94231" y="181225"/>
                </a:lnTo>
                <a:lnTo>
                  <a:pt x="96145" y="187095"/>
                </a:lnTo>
                <a:lnTo>
                  <a:pt x="97421" y="191960"/>
                </a:lnTo>
                <a:lnTo>
                  <a:pt x="98272" y="196156"/>
                </a:lnTo>
                <a:lnTo>
                  <a:pt x="97887" y="199906"/>
                </a:lnTo>
                <a:lnTo>
                  <a:pt x="96678" y="203359"/>
                </a:lnTo>
                <a:lnTo>
                  <a:pt x="94918" y="206613"/>
                </a:lnTo>
                <a:lnTo>
                  <a:pt x="92793" y="208783"/>
                </a:lnTo>
                <a:lnTo>
                  <a:pt x="90424" y="210229"/>
                </a:lnTo>
                <a:lnTo>
                  <a:pt x="84329" y="212550"/>
                </a:lnTo>
                <a:lnTo>
                  <a:pt x="80955" y="212867"/>
                </a:lnTo>
                <a:lnTo>
                  <a:pt x="78722" y="212952"/>
                </a:lnTo>
                <a:lnTo>
                  <a:pt x="76281" y="212056"/>
                </a:lnTo>
                <a:lnTo>
                  <a:pt x="73701" y="210506"/>
                </a:lnTo>
                <a:lnTo>
                  <a:pt x="57111" y="18740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162"/>
          <p:cNvSpPr/>
          <p:nvPr/>
        </p:nvSpPr>
        <p:spPr>
          <a:xfrm>
            <a:off x="5944104" y="5180173"/>
            <a:ext cx="196664" cy="546257"/>
          </a:xfrm>
          <a:custGeom>
            <a:avLst/>
            <a:gdLst/>
            <a:ahLst/>
            <a:cxnLst/>
            <a:rect l="0" t="0" r="0" b="0"/>
            <a:pathLst>
              <a:path w="196664" h="546257">
                <a:moveTo>
                  <a:pt x="145228" y="14762"/>
                </a:moveTo>
                <a:lnTo>
                  <a:pt x="136127" y="5660"/>
                </a:lnTo>
                <a:lnTo>
                  <a:pt x="132493" y="2979"/>
                </a:lnTo>
                <a:lnTo>
                  <a:pt x="129118" y="1191"/>
                </a:lnTo>
                <a:lnTo>
                  <a:pt x="125915" y="0"/>
                </a:lnTo>
                <a:lnTo>
                  <a:pt x="122828" y="158"/>
                </a:lnTo>
                <a:lnTo>
                  <a:pt x="119817" y="1216"/>
                </a:lnTo>
                <a:lnTo>
                  <a:pt x="116857" y="2873"/>
                </a:lnTo>
                <a:lnTo>
                  <a:pt x="111029" y="9796"/>
                </a:lnTo>
                <a:lnTo>
                  <a:pt x="108141" y="14309"/>
                </a:lnTo>
                <a:lnTo>
                  <a:pt x="104311" y="18269"/>
                </a:lnTo>
                <a:lnTo>
                  <a:pt x="99853" y="21863"/>
                </a:lnTo>
                <a:lnTo>
                  <a:pt x="94975" y="25210"/>
                </a:lnTo>
                <a:lnTo>
                  <a:pt x="90771" y="28395"/>
                </a:lnTo>
                <a:lnTo>
                  <a:pt x="87016" y="31471"/>
                </a:lnTo>
                <a:lnTo>
                  <a:pt x="83560" y="34474"/>
                </a:lnTo>
                <a:lnTo>
                  <a:pt x="80304" y="38380"/>
                </a:lnTo>
                <a:lnTo>
                  <a:pt x="77180" y="42890"/>
                </a:lnTo>
                <a:lnTo>
                  <a:pt x="71169" y="52980"/>
                </a:lnTo>
                <a:lnTo>
                  <a:pt x="65323" y="63815"/>
                </a:lnTo>
                <a:lnTo>
                  <a:pt x="59550" y="77521"/>
                </a:lnTo>
                <a:lnTo>
                  <a:pt x="56677" y="85176"/>
                </a:lnTo>
                <a:lnTo>
                  <a:pt x="52857" y="92185"/>
                </a:lnTo>
                <a:lnTo>
                  <a:pt x="48405" y="98762"/>
                </a:lnTo>
                <a:lnTo>
                  <a:pt x="43532" y="105052"/>
                </a:lnTo>
                <a:lnTo>
                  <a:pt x="39331" y="111150"/>
                </a:lnTo>
                <a:lnTo>
                  <a:pt x="35577" y="117121"/>
                </a:lnTo>
                <a:lnTo>
                  <a:pt x="32122" y="123006"/>
                </a:lnTo>
                <a:lnTo>
                  <a:pt x="28867" y="129787"/>
                </a:lnTo>
                <a:lnTo>
                  <a:pt x="25744" y="137165"/>
                </a:lnTo>
                <a:lnTo>
                  <a:pt x="19734" y="152983"/>
                </a:lnTo>
                <a:lnTo>
                  <a:pt x="13888" y="169539"/>
                </a:lnTo>
                <a:lnTo>
                  <a:pt x="10996" y="180811"/>
                </a:lnTo>
                <a:lnTo>
                  <a:pt x="8115" y="194041"/>
                </a:lnTo>
                <a:lnTo>
                  <a:pt x="5242" y="208576"/>
                </a:lnTo>
                <a:lnTo>
                  <a:pt x="3326" y="223982"/>
                </a:lnTo>
                <a:lnTo>
                  <a:pt x="2049" y="239967"/>
                </a:lnTo>
                <a:lnTo>
                  <a:pt x="1198" y="256338"/>
                </a:lnTo>
                <a:lnTo>
                  <a:pt x="252" y="292309"/>
                </a:lnTo>
                <a:lnTo>
                  <a:pt x="0" y="311235"/>
                </a:lnTo>
                <a:lnTo>
                  <a:pt x="784" y="329568"/>
                </a:lnTo>
                <a:lnTo>
                  <a:pt x="2260" y="347505"/>
                </a:lnTo>
                <a:lnTo>
                  <a:pt x="4196" y="365178"/>
                </a:lnTo>
                <a:lnTo>
                  <a:pt x="7392" y="381723"/>
                </a:lnTo>
                <a:lnTo>
                  <a:pt x="11427" y="397515"/>
                </a:lnTo>
                <a:lnTo>
                  <a:pt x="16022" y="412806"/>
                </a:lnTo>
                <a:lnTo>
                  <a:pt x="20991" y="424904"/>
                </a:lnTo>
                <a:lnTo>
                  <a:pt x="26209" y="434875"/>
                </a:lnTo>
                <a:lnTo>
                  <a:pt x="31592" y="443427"/>
                </a:lnTo>
                <a:lnTo>
                  <a:pt x="38038" y="452938"/>
                </a:lnTo>
                <a:lnTo>
                  <a:pt x="52821" y="473667"/>
                </a:lnTo>
                <a:lnTo>
                  <a:pt x="77208" y="506757"/>
                </a:lnTo>
                <a:lnTo>
                  <a:pt x="84641" y="514209"/>
                </a:lnTo>
                <a:lnTo>
                  <a:pt x="91502" y="519176"/>
                </a:lnTo>
                <a:lnTo>
                  <a:pt x="125302" y="536251"/>
                </a:lnTo>
                <a:lnTo>
                  <a:pt x="132897" y="539586"/>
                </a:lnTo>
                <a:lnTo>
                  <a:pt x="138912" y="541810"/>
                </a:lnTo>
                <a:lnTo>
                  <a:pt x="143875" y="543292"/>
                </a:lnTo>
                <a:lnTo>
                  <a:pt x="149088" y="544281"/>
                </a:lnTo>
                <a:lnTo>
                  <a:pt x="154469" y="544939"/>
                </a:lnTo>
                <a:lnTo>
                  <a:pt x="159961" y="545378"/>
                </a:lnTo>
                <a:lnTo>
                  <a:pt x="165528" y="545671"/>
                </a:lnTo>
                <a:lnTo>
                  <a:pt x="171144" y="545866"/>
                </a:lnTo>
                <a:lnTo>
                  <a:pt x="196663" y="54625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163"/>
          <p:cNvSpPr/>
          <p:nvPr/>
        </p:nvSpPr>
        <p:spPr>
          <a:xfrm>
            <a:off x="6115050" y="5477827"/>
            <a:ext cx="205741" cy="77123"/>
          </a:xfrm>
          <a:custGeom>
            <a:avLst/>
            <a:gdLst/>
            <a:ahLst/>
            <a:cxnLst/>
            <a:rect l="0" t="0" r="0" b="0"/>
            <a:pathLst>
              <a:path w="205741" h="77123">
                <a:moveTo>
                  <a:pt x="0" y="68580"/>
                </a:moveTo>
                <a:lnTo>
                  <a:pt x="0" y="73131"/>
                </a:lnTo>
                <a:lnTo>
                  <a:pt x="952" y="74472"/>
                </a:lnTo>
                <a:lnTo>
                  <a:pt x="2540" y="75365"/>
                </a:lnTo>
                <a:lnTo>
                  <a:pt x="6843" y="76358"/>
                </a:lnTo>
                <a:lnTo>
                  <a:pt x="11931" y="76799"/>
                </a:lnTo>
                <a:lnTo>
                  <a:pt x="17367" y="76995"/>
                </a:lnTo>
                <a:lnTo>
                  <a:pt x="28619" y="77122"/>
                </a:lnTo>
                <a:lnTo>
                  <a:pt x="31462" y="76179"/>
                </a:lnTo>
                <a:lnTo>
                  <a:pt x="34309" y="74599"/>
                </a:lnTo>
                <a:lnTo>
                  <a:pt x="37160" y="72593"/>
                </a:lnTo>
                <a:lnTo>
                  <a:pt x="53028" y="62744"/>
                </a:lnTo>
                <a:lnTo>
                  <a:pt x="63927" y="56116"/>
                </a:lnTo>
                <a:lnTo>
                  <a:pt x="74050" y="50746"/>
                </a:lnTo>
                <a:lnTo>
                  <a:pt x="83657" y="46213"/>
                </a:lnTo>
                <a:lnTo>
                  <a:pt x="100998" y="38637"/>
                </a:lnTo>
                <a:lnTo>
                  <a:pt x="115055" y="32095"/>
                </a:lnTo>
                <a:lnTo>
                  <a:pt x="120519" y="29017"/>
                </a:lnTo>
                <a:lnTo>
                  <a:pt x="125113" y="26012"/>
                </a:lnTo>
                <a:lnTo>
                  <a:pt x="129128" y="23056"/>
                </a:lnTo>
                <a:lnTo>
                  <a:pt x="134663" y="21086"/>
                </a:lnTo>
                <a:lnTo>
                  <a:pt x="141210" y="19772"/>
                </a:lnTo>
                <a:lnTo>
                  <a:pt x="148432" y="18897"/>
                </a:lnTo>
                <a:lnTo>
                  <a:pt x="155152" y="17360"/>
                </a:lnTo>
                <a:lnTo>
                  <a:pt x="161537" y="15383"/>
                </a:lnTo>
                <a:lnTo>
                  <a:pt x="167699" y="13114"/>
                </a:lnTo>
                <a:lnTo>
                  <a:pt x="172759" y="10647"/>
                </a:lnTo>
                <a:lnTo>
                  <a:pt x="177085" y="8051"/>
                </a:lnTo>
                <a:lnTo>
                  <a:pt x="180921" y="5367"/>
                </a:lnTo>
                <a:lnTo>
                  <a:pt x="185384" y="3578"/>
                </a:lnTo>
                <a:lnTo>
                  <a:pt x="190265" y="2385"/>
                </a:lnTo>
                <a:lnTo>
                  <a:pt x="20574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164"/>
          <p:cNvSpPr/>
          <p:nvPr/>
        </p:nvSpPr>
        <p:spPr>
          <a:xfrm>
            <a:off x="6406515" y="5341139"/>
            <a:ext cx="222694" cy="359129"/>
          </a:xfrm>
          <a:custGeom>
            <a:avLst/>
            <a:gdLst/>
            <a:ahLst/>
            <a:cxnLst/>
            <a:rect l="0" t="0" r="0" b="0"/>
            <a:pathLst>
              <a:path w="222694" h="359129">
                <a:moveTo>
                  <a:pt x="0" y="50963"/>
                </a:moveTo>
                <a:lnTo>
                  <a:pt x="9101" y="41862"/>
                </a:lnTo>
                <a:lnTo>
                  <a:pt x="13688" y="38228"/>
                </a:lnTo>
                <a:lnTo>
                  <a:pt x="18650" y="34853"/>
                </a:lnTo>
                <a:lnTo>
                  <a:pt x="23863" y="31650"/>
                </a:lnTo>
                <a:lnTo>
                  <a:pt x="28291" y="28563"/>
                </a:lnTo>
                <a:lnTo>
                  <a:pt x="32196" y="25552"/>
                </a:lnTo>
                <a:lnTo>
                  <a:pt x="35751" y="22592"/>
                </a:lnTo>
                <a:lnTo>
                  <a:pt x="40027" y="20619"/>
                </a:lnTo>
                <a:lnTo>
                  <a:pt x="44782" y="19304"/>
                </a:lnTo>
                <a:lnTo>
                  <a:pt x="49857" y="18427"/>
                </a:lnTo>
                <a:lnTo>
                  <a:pt x="55145" y="16890"/>
                </a:lnTo>
                <a:lnTo>
                  <a:pt x="60576" y="14913"/>
                </a:lnTo>
                <a:lnTo>
                  <a:pt x="66101" y="12642"/>
                </a:lnTo>
                <a:lnTo>
                  <a:pt x="71690" y="10176"/>
                </a:lnTo>
                <a:lnTo>
                  <a:pt x="82979" y="4895"/>
                </a:lnTo>
                <a:lnTo>
                  <a:pt x="87704" y="3106"/>
                </a:lnTo>
                <a:lnTo>
                  <a:pt x="91807" y="1913"/>
                </a:lnTo>
                <a:lnTo>
                  <a:pt x="95495" y="1118"/>
                </a:lnTo>
                <a:lnTo>
                  <a:pt x="102131" y="235"/>
                </a:lnTo>
                <a:lnTo>
                  <a:pt x="105236" y="0"/>
                </a:lnTo>
                <a:lnTo>
                  <a:pt x="108257" y="795"/>
                </a:lnTo>
                <a:lnTo>
                  <a:pt x="114154" y="4219"/>
                </a:lnTo>
                <a:lnTo>
                  <a:pt x="119950" y="8915"/>
                </a:lnTo>
                <a:lnTo>
                  <a:pt x="125701" y="14178"/>
                </a:lnTo>
                <a:lnTo>
                  <a:pt x="131432" y="19691"/>
                </a:lnTo>
                <a:lnTo>
                  <a:pt x="133341" y="23448"/>
                </a:lnTo>
                <a:lnTo>
                  <a:pt x="135463" y="32701"/>
                </a:lnTo>
                <a:lnTo>
                  <a:pt x="135075" y="37836"/>
                </a:lnTo>
                <a:lnTo>
                  <a:pt x="132106" y="48622"/>
                </a:lnTo>
                <a:lnTo>
                  <a:pt x="130151" y="59765"/>
                </a:lnTo>
                <a:lnTo>
                  <a:pt x="129630" y="65403"/>
                </a:lnTo>
                <a:lnTo>
                  <a:pt x="127377" y="71067"/>
                </a:lnTo>
                <a:lnTo>
                  <a:pt x="123970" y="76749"/>
                </a:lnTo>
                <a:lnTo>
                  <a:pt x="119794" y="82441"/>
                </a:lnTo>
                <a:lnTo>
                  <a:pt x="116058" y="88141"/>
                </a:lnTo>
                <a:lnTo>
                  <a:pt x="112614" y="93846"/>
                </a:lnTo>
                <a:lnTo>
                  <a:pt x="109366" y="99554"/>
                </a:lnTo>
                <a:lnTo>
                  <a:pt x="103217" y="110976"/>
                </a:lnTo>
                <a:lnTo>
                  <a:pt x="91508" y="133832"/>
                </a:lnTo>
                <a:lnTo>
                  <a:pt x="88628" y="137642"/>
                </a:lnTo>
                <a:lnTo>
                  <a:pt x="85755" y="140181"/>
                </a:lnTo>
                <a:lnTo>
                  <a:pt x="80023" y="143956"/>
                </a:lnTo>
                <a:lnTo>
                  <a:pt x="74301" y="148809"/>
                </a:lnTo>
                <a:lnTo>
                  <a:pt x="71441" y="150483"/>
                </a:lnTo>
                <a:lnTo>
                  <a:pt x="65724" y="152344"/>
                </a:lnTo>
                <a:lnTo>
                  <a:pt x="63818" y="151888"/>
                </a:lnTo>
                <a:lnTo>
                  <a:pt x="62548" y="150631"/>
                </a:lnTo>
                <a:lnTo>
                  <a:pt x="61701" y="148841"/>
                </a:lnTo>
                <a:lnTo>
                  <a:pt x="63041" y="146695"/>
                </a:lnTo>
                <a:lnTo>
                  <a:pt x="69610" y="141771"/>
                </a:lnTo>
                <a:lnTo>
                  <a:pt x="74029" y="139124"/>
                </a:lnTo>
                <a:lnTo>
                  <a:pt x="78880" y="136407"/>
                </a:lnTo>
                <a:lnTo>
                  <a:pt x="84019" y="133643"/>
                </a:lnTo>
                <a:lnTo>
                  <a:pt x="88398" y="130848"/>
                </a:lnTo>
                <a:lnTo>
                  <a:pt x="92269" y="128032"/>
                </a:lnTo>
                <a:lnTo>
                  <a:pt x="95803" y="125203"/>
                </a:lnTo>
                <a:lnTo>
                  <a:pt x="100063" y="122364"/>
                </a:lnTo>
                <a:lnTo>
                  <a:pt x="104809" y="119519"/>
                </a:lnTo>
                <a:lnTo>
                  <a:pt x="109877" y="116669"/>
                </a:lnTo>
                <a:lnTo>
                  <a:pt x="120589" y="110963"/>
                </a:lnTo>
                <a:lnTo>
                  <a:pt x="126113" y="108108"/>
                </a:lnTo>
                <a:lnTo>
                  <a:pt x="133605" y="105252"/>
                </a:lnTo>
                <a:lnTo>
                  <a:pt x="142410" y="102396"/>
                </a:lnTo>
                <a:lnTo>
                  <a:pt x="152090" y="99539"/>
                </a:lnTo>
                <a:lnTo>
                  <a:pt x="159495" y="98587"/>
                </a:lnTo>
                <a:lnTo>
                  <a:pt x="165386" y="98905"/>
                </a:lnTo>
                <a:lnTo>
                  <a:pt x="170264" y="100069"/>
                </a:lnTo>
                <a:lnTo>
                  <a:pt x="175422" y="100846"/>
                </a:lnTo>
                <a:lnTo>
                  <a:pt x="180765" y="101363"/>
                </a:lnTo>
                <a:lnTo>
                  <a:pt x="186232" y="101709"/>
                </a:lnTo>
                <a:lnTo>
                  <a:pt x="191783" y="102891"/>
                </a:lnTo>
                <a:lnTo>
                  <a:pt x="197388" y="104632"/>
                </a:lnTo>
                <a:lnTo>
                  <a:pt x="203029" y="106745"/>
                </a:lnTo>
                <a:lnTo>
                  <a:pt x="207743" y="110058"/>
                </a:lnTo>
                <a:lnTo>
                  <a:pt x="211838" y="114172"/>
                </a:lnTo>
                <a:lnTo>
                  <a:pt x="215520" y="118820"/>
                </a:lnTo>
                <a:lnTo>
                  <a:pt x="217975" y="125729"/>
                </a:lnTo>
                <a:lnTo>
                  <a:pt x="219611" y="134144"/>
                </a:lnTo>
                <a:lnTo>
                  <a:pt x="220702" y="143565"/>
                </a:lnTo>
                <a:lnTo>
                  <a:pt x="221430" y="152702"/>
                </a:lnTo>
                <a:lnTo>
                  <a:pt x="221915" y="161652"/>
                </a:lnTo>
                <a:lnTo>
                  <a:pt x="222454" y="178263"/>
                </a:lnTo>
                <a:lnTo>
                  <a:pt x="222693" y="191996"/>
                </a:lnTo>
                <a:lnTo>
                  <a:pt x="220852" y="199277"/>
                </a:lnTo>
                <a:lnTo>
                  <a:pt x="217719" y="206990"/>
                </a:lnTo>
                <a:lnTo>
                  <a:pt x="213726" y="214988"/>
                </a:lnTo>
                <a:lnTo>
                  <a:pt x="208206" y="225083"/>
                </a:lnTo>
                <a:lnTo>
                  <a:pt x="194454" y="249000"/>
                </a:lnTo>
                <a:lnTo>
                  <a:pt x="176276" y="278044"/>
                </a:lnTo>
                <a:lnTo>
                  <a:pt x="166095" y="293791"/>
                </a:lnTo>
                <a:lnTo>
                  <a:pt x="157402" y="305241"/>
                </a:lnTo>
                <a:lnTo>
                  <a:pt x="149702" y="313827"/>
                </a:lnTo>
                <a:lnTo>
                  <a:pt x="129763" y="333001"/>
                </a:lnTo>
                <a:lnTo>
                  <a:pt x="123656" y="339001"/>
                </a:lnTo>
                <a:lnTo>
                  <a:pt x="117680" y="343001"/>
                </a:lnTo>
                <a:lnTo>
                  <a:pt x="111791" y="345667"/>
                </a:lnTo>
                <a:lnTo>
                  <a:pt x="99215" y="349583"/>
                </a:lnTo>
                <a:lnTo>
                  <a:pt x="84100" y="354499"/>
                </a:lnTo>
                <a:lnTo>
                  <a:pt x="77974" y="356190"/>
                </a:lnTo>
                <a:lnTo>
                  <a:pt x="72937" y="357317"/>
                </a:lnTo>
                <a:lnTo>
                  <a:pt x="68627" y="358069"/>
                </a:lnTo>
                <a:lnTo>
                  <a:pt x="64801" y="358571"/>
                </a:lnTo>
                <a:lnTo>
                  <a:pt x="58010" y="359128"/>
                </a:lnTo>
                <a:lnTo>
                  <a:pt x="54866" y="358323"/>
                </a:lnTo>
                <a:lnTo>
                  <a:pt x="51817" y="356835"/>
                </a:lnTo>
                <a:lnTo>
                  <a:pt x="42862" y="35100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165"/>
          <p:cNvSpPr/>
          <p:nvPr/>
        </p:nvSpPr>
        <p:spPr>
          <a:xfrm>
            <a:off x="6732269" y="5640704"/>
            <a:ext cx="25719" cy="162879"/>
          </a:xfrm>
          <a:custGeom>
            <a:avLst/>
            <a:gdLst/>
            <a:ahLst/>
            <a:cxnLst/>
            <a:rect l="0" t="0" r="0" b="0"/>
            <a:pathLst>
              <a:path w="25719" h="162879">
                <a:moveTo>
                  <a:pt x="0" y="0"/>
                </a:moveTo>
                <a:lnTo>
                  <a:pt x="9103" y="4552"/>
                </a:lnTo>
                <a:lnTo>
                  <a:pt x="12736" y="7797"/>
                </a:lnTo>
                <a:lnTo>
                  <a:pt x="16111" y="11866"/>
                </a:lnTo>
                <a:lnTo>
                  <a:pt x="19313" y="16483"/>
                </a:lnTo>
                <a:lnTo>
                  <a:pt x="21448" y="21467"/>
                </a:lnTo>
                <a:lnTo>
                  <a:pt x="22872" y="26694"/>
                </a:lnTo>
                <a:lnTo>
                  <a:pt x="23820" y="32084"/>
                </a:lnTo>
                <a:lnTo>
                  <a:pt x="24453" y="37582"/>
                </a:lnTo>
                <a:lnTo>
                  <a:pt x="24875" y="43152"/>
                </a:lnTo>
                <a:lnTo>
                  <a:pt x="25156" y="48771"/>
                </a:lnTo>
                <a:lnTo>
                  <a:pt x="25468" y="62634"/>
                </a:lnTo>
                <a:lnTo>
                  <a:pt x="25718" y="16287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166"/>
          <p:cNvSpPr/>
          <p:nvPr/>
        </p:nvSpPr>
        <p:spPr>
          <a:xfrm>
            <a:off x="6775132" y="5486400"/>
            <a:ext cx="180024" cy="34291"/>
          </a:xfrm>
          <a:custGeom>
            <a:avLst/>
            <a:gdLst/>
            <a:ahLst/>
            <a:cxnLst/>
            <a:rect l="0" t="0" r="0" b="0"/>
            <a:pathLst>
              <a:path w="180024" h="34291">
                <a:moveTo>
                  <a:pt x="0" y="34290"/>
                </a:moveTo>
                <a:lnTo>
                  <a:pt x="4551" y="29739"/>
                </a:lnTo>
                <a:lnTo>
                  <a:pt x="6843" y="28398"/>
                </a:lnTo>
                <a:lnTo>
                  <a:pt x="9325" y="27504"/>
                </a:lnTo>
                <a:lnTo>
                  <a:pt x="11932" y="26908"/>
                </a:lnTo>
                <a:lnTo>
                  <a:pt x="15574" y="25559"/>
                </a:lnTo>
                <a:lnTo>
                  <a:pt x="19908" y="23707"/>
                </a:lnTo>
                <a:lnTo>
                  <a:pt x="24702" y="21519"/>
                </a:lnTo>
                <a:lnTo>
                  <a:pt x="36471" y="19109"/>
                </a:lnTo>
                <a:lnTo>
                  <a:pt x="52889" y="16549"/>
                </a:lnTo>
                <a:lnTo>
                  <a:pt x="72407" y="13890"/>
                </a:lnTo>
                <a:lnTo>
                  <a:pt x="89228" y="12117"/>
                </a:lnTo>
                <a:lnTo>
                  <a:pt x="104254" y="10936"/>
                </a:lnTo>
                <a:lnTo>
                  <a:pt x="118079" y="10148"/>
                </a:lnTo>
                <a:lnTo>
                  <a:pt x="129203" y="8670"/>
                </a:lnTo>
                <a:lnTo>
                  <a:pt x="138522" y="6732"/>
                </a:lnTo>
                <a:lnTo>
                  <a:pt x="146641" y="4488"/>
                </a:lnTo>
                <a:lnTo>
                  <a:pt x="153958" y="2992"/>
                </a:lnTo>
                <a:lnTo>
                  <a:pt x="160741" y="1995"/>
                </a:lnTo>
                <a:lnTo>
                  <a:pt x="18002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167"/>
          <p:cNvSpPr/>
          <p:nvPr/>
        </p:nvSpPr>
        <p:spPr>
          <a:xfrm>
            <a:off x="6929437" y="5299711"/>
            <a:ext cx="214314" cy="366712"/>
          </a:xfrm>
          <a:custGeom>
            <a:avLst/>
            <a:gdLst/>
            <a:ahLst/>
            <a:cxnLst/>
            <a:rect l="0" t="0" r="0" b="0"/>
            <a:pathLst>
              <a:path w="214314" h="366712">
                <a:moveTo>
                  <a:pt x="0" y="109536"/>
                </a:moveTo>
                <a:lnTo>
                  <a:pt x="0" y="100434"/>
                </a:lnTo>
                <a:lnTo>
                  <a:pt x="1905" y="95848"/>
                </a:lnTo>
                <a:lnTo>
                  <a:pt x="5080" y="90886"/>
                </a:lnTo>
                <a:lnTo>
                  <a:pt x="9102" y="85673"/>
                </a:lnTo>
                <a:lnTo>
                  <a:pt x="12736" y="80292"/>
                </a:lnTo>
                <a:lnTo>
                  <a:pt x="19312" y="69234"/>
                </a:lnTo>
                <a:lnTo>
                  <a:pt x="23353" y="64570"/>
                </a:lnTo>
                <a:lnTo>
                  <a:pt x="27951" y="60509"/>
                </a:lnTo>
                <a:lnTo>
                  <a:pt x="32921" y="56849"/>
                </a:lnTo>
                <a:lnTo>
                  <a:pt x="38140" y="53456"/>
                </a:lnTo>
                <a:lnTo>
                  <a:pt x="43524" y="50242"/>
                </a:lnTo>
                <a:lnTo>
                  <a:pt x="49018" y="47147"/>
                </a:lnTo>
                <a:lnTo>
                  <a:pt x="56491" y="42226"/>
                </a:lnTo>
                <a:lnTo>
                  <a:pt x="74955" y="29138"/>
                </a:lnTo>
                <a:lnTo>
                  <a:pt x="84260" y="23552"/>
                </a:lnTo>
                <a:lnTo>
                  <a:pt x="93321" y="18876"/>
                </a:lnTo>
                <a:lnTo>
                  <a:pt x="102219" y="14806"/>
                </a:lnTo>
                <a:lnTo>
                  <a:pt x="111961" y="11140"/>
                </a:lnTo>
                <a:lnTo>
                  <a:pt x="122266" y="7744"/>
                </a:lnTo>
                <a:lnTo>
                  <a:pt x="132946" y="4527"/>
                </a:lnTo>
                <a:lnTo>
                  <a:pt x="141019" y="2382"/>
                </a:lnTo>
                <a:lnTo>
                  <a:pt x="147352" y="953"/>
                </a:lnTo>
                <a:lnTo>
                  <a:pt x="152527" y="0"/>
                </a:lnTo>
                <a:lnTo>
                  <a:pt x="156930" y="317"/>
                </a:lnTo>
                <a:lnTo>
                  <a:pt x="160817" y="1481"/>
                </a:lnTo>
                <a:lnTo>
                  <a:pt x="178451" y="10193"/>
                </a:lnTo>
                <a:lnTo>
                  <a:pt x="182785" y="13780"/>
                </a:lnTo>
                <a:lnTo>
                  <a:pt x="186627" y="18076"/>
                </a:lnTo>
                <a:lnTo>
                  <a:pt x="190140" y="22845"/>
                </a:lnTo>
                <a:lnTo>
                  <a:pt x="196585" y="33224"/>
                </a:lnTo>
                <a:lnTo>
                  <a:pt x="199636" y="38659"/>
                </a:lnTo>
                <a:lnTo>
                  <a:pt x="203027" y="49777"/>
                </a:lnTo>
                <a:lnTo>
                  <a:pt x="203932" y="55410"/>
                </a:lnTo>
                <a:lnTo>
                  <a:pt x="204535" y="62022"/>
                </a:lnTo>
                <a:lnTo>
                  <a:pt x="204936" y="69288"/>
                </a:lnTo>
                <a:lnTo>
                  <a:pt x="205205" y="76989"/>
                </a:lnTo>
                <a:lnTo>
                  <a:pt x="204430" y="92600"/>
                </a:lnTo>
                <a:lnTo>
                  <a:pt x="201030" y="137886"/>
                </a:lnTo>
                <a:lnTo>
                  <a:pt x="199743" y="168442"/>
                </a:lnTo>
                <a:lnTo>
                  <a:pt x="198313" y="240491"/>
                </a:lnTo>
                <a:lnTo>
                  <a:pt x="198883" y="266372"/>
                </a:lnTo>
                <a:lnTo>
                  <a:pt x="200216" y="284579"/>
                </a:lnTo>
                <a:lnTo>
                  <a:pt x="202057" y="297669"/>
                </a:lnTo>
                <a:lnTo>
                  <a:pt x="204238" y="310205"/>
                </a:lnTo>
                <a:lnTo>
                  <a:pt x="206644" y="322373"/>
                </a:lnTo>
                <a:lnTo>
                  <a:pt x="209200" y="334295"/>
                </a:lnTo>
                <a:lnTo>
                  <a:pt x="210904" y="343195"/>
                </a:lnTo>
                <a:lnTo>
                  <a:pt x="212040" y="350082"/>
                </a:lnTo>
                <a:lnTo>
                  <a:pt x="214313" y="36671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168"/>
          <p:cNvSpPr/>
          <p:nvPr/>
        </p:nvSpPr>
        <p:spPr>
          <a:xfrm>
            <a:off x="6998017" y="5486400"/>
            <a:ext cx="257176" cy="94298"/>
          </a:xfrm>
          <a:custGeom>
            <a:avLst/>
            <a:gdLst/>
            <a:ahLst/>
            <a:cxnLst/>
            <a:rect l="0" t="0" r="0" b="0"/>
            <a:pathLst>
              <a:path w="257176" h="94298">
                <a:moveTo>
                  <a:pt x="0" y="94297"/>
                </a:moveTo>
                <a:lnTo>
                  <a:pt x="13652" y="85195"/>
                </a:lnTo>
                <a:lnTo>
                  <a:pt x="21484" y="80609"/>
                </a:lnTo>
                <a:lnTo>
                  <a:pt x="30516" y="75647"/>
                </a:lnTo>
                <a:lnTo>
                  <a:pt x="54520" y="63148"/>
                </a:lnTo>
                <a:lnTo>
                  <a:pt x="90589" y="44893"/>
                </a:lnTo>
                <a:lnTo>
                  <a:pt x="106112" y="37549"/>
                </a:lnTo>
                <a:lnTo>
                  <a:pt x="119319" y="31700"/>
                </a:lnTo>
                <a:lnTo>
                  <a:pt x="130981" y="26848"/>
                </a:lnTo>
                <a:lnTo>
                  <a:pt x="140661" y="23614"/>
                </a:lnTo>
                <a:lnTo>
                  <a:pt x="149019" y="21457"/>
                </a:lnTo>
                <a:lnTo>
                  <a:pt x="156495" y="20020"/>
                </a:lnTo>
                <a:lnTo>
                  <a:pt x="164338" y="18109"/>
                </a:lnTo>
                <a:lnTo>
                  <a:pt x="172424" y="15883"/>
                </a:lnTo>
                <a:lnTo>
                  <a:pt x="180671" y="13446"/>
                </a:lnTo>
                <a:lnTo>
                  <a:pt x="188076" y="11821"/>
                </a:lnTo>
                <a:lnTo>
                  <a:pt x="194916" y="10738"/>
                </a:lnTo>
                <a:lnTo>
                  <a:pt x="201382" y="10016"/>
                </a:lnTo>
                <a:lnTo>
                  <a:pt x="207597" y="8582"/>
                </a:lnTo>
                <a:lnTo>
                  <a:pt x="213645" y="6674"/>
                </a:lnTo>
                <a:lnTo>
                  <a:pt x="219583" y="4449"/>
                </a:lnTo>
                <a:lnTo>
                  <a:pt x="226398" y="2966"/>
                </a:lnTo>
                <a:lnTo>
                  <a:pt x="233800" y="1977"/>
                </a:lnTo>
                <a:lnTo>
                  <a:pt x="25717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169"/>
          <p:cNvSpPr/>
          <p:nvPr/>
        </p:nvSpPr>
        <p:spPr>
          <a:xfrm>
            <a:off x="7230667" y="5306739"/>
            <a:ext cx="209329" cy="385402"/>
          </a:xfrm>
          <a:custGeom>
            <a:avLst/>
            <a:gdLst/>
            <a:ahLst/>
            <a:cxnLst/>
            <a:rect l="0" t="0" r="0" b="0"/>
            <a:pathLst>
              <a:path w="209329" h="385402">
                <a:moveTo>
                  <a:pt x="7380" y="16783"/>
                </a:moveTo>
                <a:lnTo>
                  <a:pt x="2829" y="16783"/>
                </a:lnTo>
                <a:lnTo>
                  <a:pt x="1489" y="15831"/>
                </a:lnTo>
                <a:lnTo>
                  <a:pt x="595" y="14243"/>
                </a:lnTo>
                <a:lnTo>
                  <a:pt x="0" y="12233"/>
                </a:lnTo>
                <a:lnTo>
                  <a:pt x="555" y="10892"/>
                </a:lnTo>
                <a:lnTo>
                  <a:pt x="1877" y="9998"/>
                </a:lnTo>
                <a:lnTo>
                  <a:pt x="5887" y="9005"/>
                </a:lnTo>
                <a:lnTo>
                  <a:pt x="10844" y="8564"/>
                </a:lnTo>
                <a:lnTo>
                  <a:pt x="16357" y="7494"/>
                </a:lnTo>
                <a:lnTo>
                  <a:pt x="32643" y="3764"/>
                </a:lnTo>
                <a:lnTo>
                  <a:pt x="41367" y="2389"/>
                </a:lnTo>
                <a:lnTo>
                  <a:pt x="50041" y="1472"/>
                </a:lnTo>
                <a:lnTo>
                  <a:pt x="58681" y="861"/>
                </a:lnTo>
                <a:lnTo>
                  <a:pt x="66345" y="453"/>
                </a:lnTo>
                <a:lnTo>
                  <a:pt x="79942" y="0"/>
                </a:lnTo>
                <a:lnTo>
                  <a:pt x="87187" y="832"/>
                </a:lnTo>
                <a:lnTo>
                  <a:pt x="94875" y="2339"/>
                </a:lnTo>
                <a:lnTo>
                  <a:pt x="102858" y="4296"/>
                </a:lnTo>
                <a:lnTo>
                  <a:pt x="110084" y="6554"/>
                </a:lnTo>
                <a:lnTo>
                  <a:pt x="116807" y="9011"/>
                </a:lnTo>
                <a:lnTo>
                  <a:pt x="123194" y="11602"/>
                </a:lnTo>
                <a:lnTo>
                  <a:pt x="130310" y="15234"/>
                </a:lnTo>
                <a:lnTo>
                  <a:pt x="137911" y="19560"/>
                </a:lnTo>
                <a:lnTo>
                  <a:pt x="145836" y="24349"/>
                </a:lnTo>
                <a:lnTo>
                  <a:pt x="153024" y="29447"/>
                </a:lnTo>
                <a:lnTo>
                  <a:pt x="159721" y="34751"/>
                </a:lnTo>
                <a:lnTo>
                  <a:pt x="166090" y="40191"/>
                </a:lnTo>
                <a:lnTo>
                  <a:pt x="171289" y="46676"/>
                </a:lnTo>
                <a:lnTo>
                  <a:pt x="175708" y="53857"/>
                </a:lnTo>
                <a:lnTo>
                  <a:pt x="198745" y="99565"/>
                </a:lnTo>
                <a:lnTo>
                  <a:pt x="203537" y="113882"/>
                </a:lnTo>
                <a:lnTo>
                  <a:pt x="206731" y="128188"/>
                </a:lnTo>
                <a:lnTo>
                  <a:pt x="208861" y="142488"/>
                </a:lnTo>
                <a:lnTo>
                  <a:pt x="209328" y="155831"/>
                </a:lnTo>
                <a:lnTo>
                  <a:pt x="208687" y="168537"/>
                </a:lnTo>
                <a:lnTo>
                  <a:pt x="207307" y="180817"/>
                </a:lnTo>
                <a:lnTo>
                  <a:pt x="206387" y="192814"/>
                </a:lnTo>
                <a:lnTo>
                  <a:pt x="205774" y="204623"/>
                </a:lnTo>
                <a:lnTo>
                  <a:pt x="205365" y="216304"/>
                </a:lnTo>
                <a:lnTo>
                  <a:pt x="203188" y="227903"/>
                </a:lnTo>
                <a:lnTo>
                  <a:pt x="199831" y="239444"/>
                </a:lnTo>
                <a:lnTo>
                  <a:pt x="195689" y="250949"/>
                </a:lnTo>
                <a:lnTo>
                  <a:pt x="191021" y="265286"/>
                </a:lnTo>
                <a:lnTo>
                  <a:pt x="180756" y="298997"/>
                </a:lnTo>
                <a:lnTo>
                  <a:pt x="173446" y="315415"/>
                </a:lnTo>
                <a:lnTo>
                  <a:pt x="164764" y="331124"/>
                </a:lnTo>
                <a:lnTo>
                  <a:pt x="141656" y="367801"/>
                </a:lnTo>
                <a:lnTo>
                  <a:pt x="135956" y="375356"/>
                </a:lnTo>
                <a:lnTo>
                  <a:pt x="133102" y="378704"/>
                </a:lnTo>
                <a:lnTo>
                  <a:pt x="130247" y="380937"/>
                </a:lnTo>
                <a:lnTo>
                  <a:pt x="127391" y="382424"/>
                </a:lnTo>
                <a:lnTo>
                  <a:pt x="118823" y="38540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170"/>
          <p:cNvSpPr/>
          <p:nvPr/>
        </p:nvSpPr>
        <p:spPr>
          <a:xfrm>
            <a:off x="6157912" y="2691764"/>
            <a:ext cx="319641" cy="2400302"/>
          </a:xfrm>
          <a:custGeom>
            <a:avLst/>
            <a:gdLst/>
            <a:ahLst/>
            <a:cxnLst/>
            <a:rect l="0" t="0" r="0" b="0"/>
            <a:pathLst>
              <a:path w="319641" h="2400302">
                <a:moveTo>
                  <a:pt x="308610" y="2400301"/>
                </a:moveTo>
                <a:lnTo>
                  <a:pt x="317712" y="2395750"/>
                </a:lnTo>
                <a:lnTo>
                  <a:pt x="319440" y="2393457"/>
                </a:lnTo>
                <a:lnTo>
                  <a:pt x="319640" y="2390976"/>
                </a:lnTo>
                <a:lnTo>
                  <a:pt x="318275" y="2385679"/>
                </a:lnTo>
                <a:lnTo>
                  <a:pt x="310367" y="2333882"/>
                </a:lnTo>
                <a:lnTo>
                  <a:pt x="302360" y="2306995"/>
                </a:lnTo>
                <a:lnTo>
                  <a:pt x="292793" y="2251294"/>
                </a:lnTo>
                <a:lnTo>
                  <a:pt x="284883" y="2223618"/>
                </a:lnTo>
                <a:lnTo>
                  <a:pt x="276921" y="2188459"/>
                </a:lnTo>
                <a:lnTo>
                  <a:pt x="267407" y="2128940"/>
                </a:lnTo>
                <a:lnTo>
                  <a:pt x="259232" y="2092275"/>
                </a:lnTo>
                <a:lnTo>
                  <a:pt x="252175" y="2066146"/>
                </a:lnTo>
                <a:lnTo>
                  <a:pt x="244229" y="2013937"/>
                </a:lnTo>
                <a:lnTo>
                  <a:pt x="235241" y="1958480"/>
                </a:lnTo>
                <a:lnTo>
                  <a:pt x="227654" y="1909591"/>
                </a:lnTo>
                <a:lnTo>
                  <a:pt x="217936" y="1870088"/>
                </a:lnTo>
                <a:lnTo>
                  <a:pt x="209903" y="1795725"/>
                </a:lnTo>
                <a:lnTo>
                  <a:pt x="200671" y="1747513"/>
                </a:lnTo>
                <a:lnTo>
                  <a:pt x="197860" y="1681264"/>
                </a:lnTo>
                <a:lnTo>
                  <a:pt x="194833" y="1646233"/>
                </a:lnTo>
                <a:lnTo>
                  <a:pt x="188464" y="1585954"/>
                </a:lnTo>
                <a:lnTo>
                  <a:pt x="181972" y="1522703"/>
                </a:lnTo>
                <a:lnTo>
                  <a:pt x="175857" y="1459021"/>
                </a:lnTo>
                <a:lnTo>
                  <a:pt x="170416" y="1392291"/>
                </a:lnTo>
                <a:lnTo>
                  <a:pt x="159925" y="1301849"/>
                </a:lnTo>
                <a:lnTo>
                  <a:pt x="155970" y="1243407"/>
                </a:lnTo>
                <a:lnTo>
                  <a:pt x="154634" y="1172994"/>
                </a:lnTo>
                <a:lnTo>
                  <a:pt x="153396" y="1105064"/>
                </a:lnTo>
                <a:lnTo>
                  <a:pt x="149773" y="1043590"/>
                </a:lnTo>
                <a:lnTo>
                  <a:pt x="132300" y="849142"/>
                </a:lnTo>
                <a:lnTo>
                  <a:pt x="129077" y="776102"/>
                </a:lnTo>
                <a:lnTo>
                  <a:pt x="124151" y="765052"/>
                </a:lnTo>
                <a:lnTo>
                  <a:pt x="116105" y="753875"/>
                </a:lnTo>
                <a:lnTo>
                  <a:pt x="105978" y="742613"/>
                </a:lnTo>
                <a:lnTo>
                  <a:pt x="99227" y="732248"/>
                </a:lnTo>
                <a:lnTo>
                  <a:pt x="91726" y="713111"/>
                </a:lnTo>
                <a:lnTo>
                  <a:pt x="82952" y="686273"/>
                </a:lnTo>
                <a:lnTo>
                  <a:pt x="77346" y="649875"/>
                </a:lnTo>
                <a:lnTo>
                  <a:pt x="71601" y="586468"/>
                </a:lnTo>
                <a:lnTo>
                  <a:pt x="67893" y="516166"/>
                </a:lnTo>
                <a:lnTo>
                  <a:pt x="48467" y="404736"/>
                </a:lnTo>
                <a:lnTo>
                  <a:pt x="43081" y="330657"/>
                </a:lnTo>
                <a:lnTo>
                  <a:pt x="36062" y="259978"/>
                </a:lnTo>
                <a:lnTo>
                  <a:pt x="27268" y="214306"/>
                </a:lnTo>
                <a:lnTo>
                  <a:pt x="18473" y="143565"/>
                </a:lnTo>
                <a:lnTo>
                  <a:pt x="16455" y="110027"/>
                </a:lnTo>
                <a:lnTo>
                  <a:pt x="9118" y="70003"/>
                </a:lnTo>
                <a:lnTo>
                  <a:pt x="8936" y="66671"/>
                </a:lnTo>
                <a:lnTo>
                  <a:pt x="7862" y="63498"/>
                </a:lnTo>
                <a:lnTo>
                  <a:pt x="4129" y="57432"/>
                </a:lnTo>
                <a:lnTo>
                  <a:pt x="1836" y="49021"/>
                </a:ln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171"/>
          <p:cNvSpPr/>
          <p:nvPr/>
        </p:nvSpPr>
        <p:spPr>
          <a:xfrm>
            <a:off x="6140767" y="2751772"/>
            <a:ext cx="2117409" cy="68581"/>
          </a:xfrm>
          <a:custGeom>
            <a:avLst/>
            <a:gdLst/>
            <a:ahLst/>
            <a:cxnLst/>
            <a:rect l="0" t="0" r="0" b="0"/>
            <a:pathLst>
              <a:path w="2117409" h="68581">
                <a:moveTo>
                  <a:pt x="0" y="0"/>
                </a:moveTo>
                <a:lnTo>
                  <a:pt x="258749" y="0"/>
                </a:lnTo>
                <a:lnTo>
                  <a:pt x="268702" y="953"/>
                </a:lnTo>
                <a:lnTo>
                  <a:pt x="280100" y="2540"/>
                </a:lnTo>
                <a:lnTo>
                  <a:pt x="292461" y="4551"/>
                </a:lnTo>
                <a:lnTo>
                  <a:pt x="303559" y="5892"/>
                </a:lnTo>
                <a:lnTo>
                  <a:pt x="331878" y="7778"/>
                </a:lnTo>
                <a:lnTo>
                  <a:pt x="355615" y="9290"/>
                </a:lnTo>
                <a:lnTo>
                  <a:pt x="366617" y="10956"/>
                </a:lnTo>
                <a:lnTo>
                  <a:pt x="378714" y="13019"/>
                </a:lnTo>
                <a:lnTo>
                  <a:pt x="390588" y="14394"/>
                </a:lnTo>
                <a:lnTo>
                  <a:pt x="423599" y="16330"/>
                </a:lnTo>
                <a:lnTo>
                  <a:pt x="470565" y="16984"/>
                </a:lnTo>
                <a:lnTo>
                  <a:pt x="770422" y="17144"/>
                </a:lnTo>
                <a:lnTo>
                  <a:pt x="785077" y="18097"/>
                </a:lnTo>
                <a:lnTo>
                  <a:pt x="797705" y="19685"/>
                </a:lnTo>
                <a:lnTo>
                  <a:pt x="808980" y="21696"/>
                </a:lnTo>
                <a:lnTo>
                  <a:pt x="820308" y="23036"/>
                </a:lnTo>
                <a:lnTo>
                  <a:pt x="856358" y="24923"/>
                </a:lnTo>
                <a:lnTo>
                  <a:pt x="926313" y="25613"/>
                </a:lnTo>
                <a:lnTo>
                  <a:pt x="961203" y="26649"/>
                </a:lnTo>
                <a:lnTo>
                  <a:pt x="969415" y="28244"/>
                </a:lnTo>
                <a:lnTo>
                  <a:pt x="977746" y="30259"/>
                </a:lnTo>
                <a:lnTo>
                  <a:pt x="989016" y="31603"/>
                </a:lnTo>
                <a:lnTo>
                  <a:pt x="1030277" y="33494"/>
                </a:lnTo>
                <a:lnTo>
                  <a:pt x="1086470" y="34185"/>
                </a:lnTo>
                <a:lnTo>
                  <a:pt x="1098646" y="35173"/>
                </a:lnTo>
                <a:lnTo>
                  <a:pt x="1112478" y="36783"/>
                </a:lnTo>
                <a:lnTo>
                  <a:pt x="1127414" y="38810"/>
                </a:lnTo>
                <a:lnTo>
                  <a:pt x="1140230" y="40161"/>
                </a:lnTo>
                <a:lnTo>
                  <a:pt x="1173823" y="42062"/>
                </a:lnTo>
                <a:lnTo>
                  <a:pt x="1236277" y="42757"/>
                </a:lnTo>
                <a:lnTo>
                  <a:pt x="1249000" y="43745"/>
                </a:lnTo>
                <a:lnTo>
                  <a:pt x="1262244" y="45356"/>
                </a:lnTo>
                <a:lnTo>
                  <a:pt x="1275836" y="47382"/>
                </a:lnTo>
                <a:lnTo>
                  <a:pt x="1289660" y="48733"/>
                </a:lnTo>
                <a:lnTo>
                  <a:pt x="1329965" y="50635"/>
                </a:lnTo>
                <a:lnTo>
                  <a:pt x="1362757" y="52150"/>
                </a:lnTo>
                <a:lnTo>
                  <a:pt x="1375229" y="53817"/>
                </a:lnTo>
                <a:lnTo>
                  <a:pt x="1388307" y="55881"/>
                </a:lnTo>
                <a:lnTo>
                  <a:pt x="1398930" y="57256"/>
                </a:lnTo>
                <a:lnTo>
                  <a:pt x="1425841" y="59192"/>
                </a:lnTo>
                <a:lnTo>
                  <a:pt x="1460803" y="60719"/>
                </a:lnTo>
                <a:lnTo>
                  <a:pt x="1471073" y="62387"/>
                </a:lnTo>
                <a:lnTo>
                  <a:pt x="1480778" y="64451"/>
                </a:lnTo>
                <a:lnTo>
                  <a:pt x="1490105" y="65827"/>
                </a:lnTo>
                <a:lnTo>
                  <a:pt x="1521648" y="66812"/>
                </a:lnTo>
                <a:lnTo>
                  <a:pt x="1538307" y="65496"/>
                </a:lnTo>
                <a:lnTo>
                  <a:pt x="1557033" y="63667"/>
                </a:lnTo>
                <a:lnTo>
                  <a:pt x="1605780" y="61634"/>
                </a:lnTo>
                <a:lnTo>
                  <a:pt x="1727286" y="60150"/>
                </a:lnTo>
                <a:lnTo>
                  <a:pt x="2109332" y="60008"/>
                </a:lnTo>
                <a:lnTo>
                  <a:pt x="2112025" y="60960"/>
                </a:lnTo>
                <a:lnTo>
                  <a:pt x="2113819" y="62548"/>
                </a:lnTo>
                <a:lnTo>
                  <a:pt x="2117408" y="685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172"/>
          <p:cNvSpPr/>
          <p:nvPr/>
        </p:nvSpPr>
        <p:spPr>
          <a:xfrm>
            <a:off x="6466522" y="3814762"/>
            <a:ext cx="77154" cy="265749"/>
          </a:xfrm>
          <a:custGeom>
            <a:avLst/>
            <a:gdLst/>
            <a:ahLst/>
            <a:cxnLst/>
            <a:rect l="0" t="0" r="0" b="0"/>
            <a:pathLst>
              <a:path w="77154" h="265749">
                <a:moveTo>
                  <a:pt x="0" y="0"/>
                </a:moveTo>
                <a:lnTo>
                  <a:pt x="4551" y="9102"/>
                </a:lnTo>
                <a:lnTo>
                  <a:pt x="5891" y="13688"/>
                </a:lnTo>
                <a:lnTo>
                  <a:pt x="6785" y="18650"/>
                </a:lnTo>
                <a:lnTo>
                  <a:pt x="7381" y="23864"/>
                </a:lnTo>
                <a:lnTo>
                  <a:pt x="8731" y="29244"/>
                </a:lnTo>
                <a:lnTo>
                  <a:pt x="10583" y="34736"/>
                </a:lnTo>
                <a:lnTo>
                  <a:pt x="12770" y="40303"/>
                </a:lnTo>
                <a:lnTo>
                  <a:pt x="14228" y="45919"/>
                </a:lnTo>
                <a:lnTo>
                  <a:pt x="15201" y="51567"/>
                </a:lnTo>
                <a:lnTo>
                  <a:pt x="15849" y="57238"/>
                </a:lnTo>
                <a:lnTo>
                  <a:pt x="17233" y="64829"/>
                </a:lnTo>
                <a:lnTo>
                  <a:pt x="19109" y="73699"/>
                </a:lnTo>
                <a:lnTo>
                  <a:pt x="21312" y="83423"/>
                </a:lnTo>
                <a:lnTo>
                  <a:pt x="22781" y="92763"/>
                </a:lnTo>
                <a:lnTo>
                  <a:pt x="23760" y="101847"/>
                </a:lnTo>
                <a:lnTo>
                  <a:pt x="24412" y="110761"/>
                </a:lnTo>
                <a:lnTo>
                  <a:pt x="25800" y="118608"/>
                </a:lnTo>
                <a:lnTo>
                  <a:pt x="27678" y="125744"/>
                </a:lnTo>
                <a:lnTo>
                  <a:pt x="29882" y="132407"/>
                </a:lnTo>
                <a:lnTo>
                  <a:pt x="31351" y="138754"/>
                </a:lnTo>
                <a:lnTo>
                  <a:pt x="32331" y="144890"/>
                </a:lnTo>
                <a:lnTo>
                  <a:pt x="32984" y="150886"/>
                </a:lnTo>
                <a:lnTo>
                  <a:pt x="35324" y="160598"/>
                </a:lnTo>
                <a:lnTo>
                  <a:pt x="38790" y="172788"/>
                </a:lnTo>
                <a:lnTo>
                  <a:pt x="50229" y="209629"/>
                </a:lnTo>
                <a:lnTo>
                  <a:pt x="53488" y="219763"/>
                </a:lnTo>
                <a:lnTo>
                  <a:pt x="56614" y="228424"/>
                </a:lnTo>
                <a:lnTo>
                  <a:pt x="59650" y="236103"/>
                </a:lnTo>
                <a:lnTo>
                  <a:pt x="62627" y="243127"/>
                </a:lnTo>
                <a:lnTo>
                  <a:pt x="65563" y="248762"/>
                </a:lnTo>
                <a:lnTo>
                  <a:pt x="68474" y="253471"/>
                </a:lnTo>
                <a:lnTo>
                  <a:pt x="77153" y="26574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173"/>
          <p:cNvSpPr/>
          <p:nvPr/>
        </p:nvSpPr>
        <p:spPr>
          <a:xfrm>
            <a:off x="6577965" y="3814762"/>
            <a:ext cx="94298" cy="291466"/>
          </a:xfrm>
          <a:custGeom>
            <a:avLst/>
            <a:gdLst/>
            <a:ahLst/>
            <a:cxnLst/>
            <a:rect l="0" t="0" r="0" b="0"/>
            <a:pathLst>
              <a:path w="94298" h="291466">
                <a:moveTo>
                  <a:pt x="0" y="0"/>
                </a:moveTo>
                <a:lnTo>
                  <a:pt x="4551" y="13653"/>
                </a:lnTo>
                <a:lnTo>
                  <a:pt x="5891" y="19579"/>
                </a:lnTo>
                <a:lnTo>
                  <a:pt x="6785" y="25435"/>
                </a:lnTo>
                <a:lnTo>
                  <a:pt x="7381" y="31244"/>
                </a:lnTo>
                <a:lnTo>
                  <a:pt x="8730" y="37974"/>
                </a:lnTo>
                <a:lnTo>
                  <a:pt x="10583" y="45319"/>
                </a:lnTo>
                <a:lnTo>
                  <a:pt x="12770" y="53073"/>
                </a:lnTo>
                <a:lnTo>
                  <a:pt x="15181" y="60147"/>
                </a:lnTo>
                <a:lnTo>
                  <a:pt x="17740" y="66768"/>
                </a:lnTo>
                <a:lnTo>
                  <a:pt x="20399" y="73087"/>
                </a:lnTo>
                <a:lnTo>
                  <a:pt x="23125" y="79204"/>
                </a:lnTo>
                <a:lnTo>
                  <a:pt x="28692" y="91082"/>
                </a:lnTo>
                <a:lnTo>
                  <a:pt x="30558" y="95964"/>
                </a:lnTo>
                <a:lnTo>
                  <a:pt x="32631" y="103928"/>
                </a:lnTo>
                <a:lnTo>
                  <a:pt x="34136" y="108338"/>
                </a:lnTo>
                <a:lnTo>
                  <a:pt x="36093" y="113183"/>
                </a:lnTo>
                <a:lnTo>
                  <a:pt x="38349" y="118318"/>
                </a:lnTo>
                <a:lnTo>
                  <a:pt x="55178" y="161951"/>
                </a:lnTo>
                <a:lnTo>
                  <a:pt x="59645" y="175595"/>
                </a:lnTo>
                <a:lnTo>
                  <a:pt x="62623" y="186596"/>
                </a:lnTo>
                <a:lnTo>
                  <a:pt x="64609" y="195835"/>
                </a:lnTo>
                <a:lnTo>
                  <a:pt x="67837" y="206757"/>
                </a:lnTo>
                <a:lnTo>
                  <a:pt x="71894" y="218800"/>
                </a:lnTo>
                <a:lnTo>
                  <a:pt x="76505" y="231592"/>
                </a:lnTo>
                <a:lnTo>
                  <a:pt x="79579" y="242025"/>
                </a:lnTo>
                <a:lnTo>
                  <a:pt x="81627" y="250885"/>
                </a:lnTo>
                <a:lnTo>
                  <a:pt x="82993" y="258697"/>
                </a:lnTo>
                <a:lnTo>
                  <a:pt x="83903" y="264857"/>
                </a:lnTo>
                <a:lnTo>
                  <a:pt x="84511" y="269916"/>
                </a:lnTo>
                <a:lnTo>
                  <a:pt x="84915" y="274241"/>
                </a:lnTo>
                <a:lnTo>
                  <a:pt x="86137" y="278078"/>
                </a:lnTo>
                <a:lnTo>
                  <a:pt x="87905" y="281587"/>
                </a:lnTo>
                <a:lnTo>
                  <a:pt x="94297" y="2914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174"/>
          <p:cNvSpPr/>
          <p:nvPr/>
        </p:nvSpPr>
        <p:spPr>
          <a:xfrm>
            <a:off x="7222211" y="2469128"/>
            <a:ext cx="178715" cy="196920"/>
          </a:xfrm>
          <a:custGeom>
            <a:avLst/>
            <a:gdLst/>
            <a:ahLst/>
            <a:cxnLst/>
            <a:rect l="0" t="0" r="0" b="0"/>
            <a:pathLst>
              <a:path w="178715" h="196920">
                <a:moveTo>
                  <a:pt x="178714" y="94049"/>
                </a:moveTo>
                <a:lnTo>
                  <a:pt x="178714" y="58254"/>
                </a:lnTo>
                <a:lnTo>
                  <a:pt x="176808" y="51135"/>
                </a:lnTo>
                <a:lnTo>
                  <a:pt x="173633" y="44485"/>
                </a:lnTo>
                <a:lnTo>
                  <a:pt x="163952" y="29225"/>
                </a:lnTo>
                <a:lnTo>
                  <a:pt x="160088" y="24598"/>
                </a:lnTo>
                <a:lnTo>
                  <a:pt x="157724" y="22031"/>
                </a:lnTo>
                <a:lnTo>
                  <a:pt x="153290" y="18415"/>
                </a:lnTo>
                <a:lnTo>
                  <a:pt x="147477" y="14099"/>
                </a:lnTo>
                <a:lnTo>
                  <a:pt x="140744" y="9316"/>
                </a:lnTo>
                <a:lnTo>
                  <a:pt x="135303" y="6128"/>
                </a:lnTo>
                <a:lnTo>
                  <a:pt x="130723" y="4003"/>
                </a:lnTo>
                <a:lnTo>
                  <a:pt x="126717" y="2586"/>
                </a:lnTo>
                <a:lnTo>
                  <a:pt x="122142" y="1641"/>
                </a:lnTo>
                <a:lnTo>
                  <a:pt x="117186" y="1011"/>
                </a:lnTo>
                <a:lnTo>
                  <a:pt x="111978" y="591"/>
                </a:lnTo>
                <a:lnTo>
                  <a:pt x="107554" y="311"/>
                </a:lnTo>
                <a:lnTo>
                  <a:pt x="100097" y="0"/>
                </a:lnTo>
                <a:lnTo>
                  <a:pt x="96775" y="870"/>
                </a:lnTo>
                <a:lnTo>
                  <a:pt x="93608" y="2402"/>
                </a:lnTo>
                <a:lnTo>
                  <a:pt x="90544" y="4376"/>
                </a:lnTo>
                <a:lnTo>
                  <a:pt x="86597" y="6644"/>
                </a:lnTo>
                <a:lnTo>
                  <a:pt x="77130" y="11705"/>
                </a:lnTo>
                <a:lnTo>
                  <a:pt x="72891" y="13436"/>
                </a:lnTo>
                <a:lnTo>
                  <a:pt x="69112" y="14589"/>
                </a:lnTo>
                <a:lnTo>
                  <a:pt x="65641" y="15358"/>
                </a:lnTo>
                <a:lnTo>
                  <a:pt x="62375" y="16824"/>
                </a:lnTo>
                <a:lnTo>
                  <a:pt x="59244" y="18753"/>
                </a:lnTo>
                <a:lnTo>
                  <a:pt x="56205" y="20992"/>
                </a:lnTo>
                <a:lnTo>
                  <a:pt x="53226" y="23437"/>
                </a:lnTo>
                <a:lnTo>
                  <a:pt x="50288" y="26019"/>
                </a:lnTo>
                <a:lnTo>
                  <a:pt x="47377" y="28693"/>
                </a:lnTo>
                <a:lnTo>
                  <a:pt x="44483" y="30476"/>
                </a:lnTo>
                <a:lnTo>
                  <a:pt x="41602" y="31665"/>
                </a:lnTo>
                <a:lnTo>
                  <a:pt x="38728" y="32457"/>
                </a:lnTo>
                <a:lnTo>
                  <a:pt x="35860" y="33938"/>
                </a:lnTo>
                <a:lnTo>
                  <a:pt x="32996" y="35877"/>
                </a:lnTo>
                <a:lnTo>
                  <a:pt x="30133" y="38123"/>
                </a:lnTo>
                <a:lnTo>
                  <a:pt x="27272" y="40572"/>
                </a:lnTo>
                <a:lnTo>
                  <a:pt x="24413" y="43158"/>
                </a:lnTo>
                <a:lnTo>
                  <a:pt x="17530" y="49601"/>
                </a:lnTo>
                <a:lnTo>
                  <a:pt x="11787" y="55267"/>
                </a:lnTo>
                <a:lnTo>
                  <a:pt x="10280" y="57717"/>
                </a:lnTo>
                <a:lnTo>
                  <a:pt x="8604" y="62979"/>
                </a:lnTo>
                <a:lnTo>
                  <a:pt x="7205" y="64763"/>
                </a:lnTo>
                <a:lnTo>
                  <a:pt x="5319" y="65953"/>
                </a:lnTo>
                <a:lnTo>
                  <a:pt x="3110" y="66746"/>
                </a:lnTo>
                <a:lnTo>
                  <a:pt x="1637" y="68227"/>
                </a:lnTo>
                <a:lnTo>
                  <a:pt x="655" y="70167"/>
                </a:lnTo>
                <a:lnTo>
                  <a:pt x="0" y="72412"/>
                </a:lnTo>
                <a:lnTo>
                  <a:pt x="517" y="73910"/>
                </a:lnTo>
                <a:lnTo>
                  <a:pt x="1813" y="74908"/>
                </a:lnTo>
                <a:lnTo>
                  <a:pt x="3630" y="75573"/>
                </a:lnTo>
                <a:lnTo>
                  <a:pt x="4841" y="76969"/>
                </a:lnTo>
                <a:lnTo>
                  <a:pt x="5648" y="78853"/>
                </a:lnTo>
                <a:lnTo>
                  <a:pt x="6546" y="84438"/>
                </a:lnTo>
                <a:lnTo>
                  <a:pt x="6785" y="88594"/>
                </a:lnTo>
                <a:lnTo>
                  <a:pt x="7051" y="97340"/>
                </a:lnTo>
                <a:lnTo>
                  <a:pt x="7170" y="104402"/>
                </a:lnTo>
                <a:lnTo>
                  <a:pt x="8153" y="107618"/>
                </a:lnTo>
                <a:lnTo>
                  <a:pt x="11786" y="113732"/>
                </a:lnTo>
                <a:lnTo>
                  <a:pt x="15041" y="116696"/>
                </a:lnTo>
                <a:lnTo>
                  <a:pt x="19116" y="119625"/>
                </a:lnTo>
                <a:lnTo>
                  <a:pt x="23738" y="122529"/>
                </a:lnTo>
                <a:lnTo>
                  <a:pt x="27772" y="124466"/>
                </a:lnTo>
                <a:lnTo>
                  <a:pt x="31413" y="125757"/>
                </a:lnTo>
                <a:lnTo>
                  <a:pt x="34793" y="126618"/>
                </a:lnTo>
                <a:lnTo>
                  <a:pt x="38000" y="127192"/>
                </a:lnTo>
                <a:lnTo>
                  <a:pt x="41089" y="127574"/>
                </a:lnTo>
                <a:lnTo>
                  <a:pt x="44102" y="127829"/>
                </a:lnTo>
                <a:lnTo>
                  <a:pt x="47063" y="127999"/>
                </a:lnTo>
                <a:lnTo>
                  <a:pt x="52892" y="128188"/>
                </a:lnTo>
                <a:lnTo>
                  <a:pt x="54827" y="127286"/>
                </a:lnTo>
                <a:lnTo>
                  <a:pt x="56118" y="125732"/>
                </a:lnTo>
                <a:lnTo>
                  <a:pt x="56978" y="123744"/>
                </a:lnTo>
                <a:lnTo>
                  <a:pt x="60474" y="118994"/>
                </a:lnTo>
                <a:lnTo>
                  <a:pt x="62740" y="116394"/>
                </a:lnTo>
                <a:lnTo>
                  <a:pt x="65203" y="114661"/>
                </a:lnTo>
                <a:lnTo>
                  <a:pt x="70480" y="112735"/>
                </a:lnTo>
                <a:lnTo>
                  <a:pt x="76000" y="109339"/>
                </a:lnTo>
                <a:lnTo>
                  <a:pt x="78806" y="107100"/>
                </a:lnTo>
                <a:lnTo>
                  <a:pt x="81628" y="104655"/>
                </a:lnTo>
                <a:lnTo>
                  <a:pt x="84463" y="102072"/>
                </a:lnTo>
                <a:lnTo>
                  <a:pt x="90151" y="96662"/>
                </a:lnTo>
                <a:lnTo>
                  <a:pt x="95855" y="91083"/>
                </a:lnTo>
                <a:lnTo>
                  <a:pt x="97757" y="88262"/>
                </a:lnTo>
                <a:lnTo>
                  <a:pt x="99870" y="82587"/>
                </a:lnTo>
                <a:lnTo>
                  <a:pt x="103350" y="76890"/>
                </a:lnTo>
                <a:lnTo>
                  <a:pt x="105611" y="74037"/>
                </a:lnTo>
                <a:lnTo>
                  <a:pt x="108071" y="70230"/>
                </a:lnTo>
                <a:lnTo>
                  <a:pt x="110663" y="65787"/>
                </a:lnTo>
                <a:lnTo>
                  <a:pt x="113345" y="60920"/>
                </a:lnTo>
                <a:lnTo>
                  <a:pt x="117037" y="56723"/>
                </a:lnTo>
                <a:lnTo>
                  <a:pt x="121403" y="52973"/>
                </a:lnTo>
                <a:lnTo>
                  <a:pt x="126220" y="49520"/>
                </a:lnTo>
                <a:lnTo>
                  <a:pt x="129430" y="46265"/>
                </a:lnTo>
                <a:lnTo>
                  <a:pt x="131571" y="43143"/>
                </a:lnTo>
                <a:lnTo>
                  <a:pt x="135006" y="35839"/>
                </a:lnTo>
                <a:lnTo>
                  <a:pt x="137193" y="35240"/>
                </a:lnTo>
                <a:lnTo>
                  <a:pt x="140555" y="34841"/>
                </a:lnTo>
                <a:lnTo>
                  <a:pt x="144702" y="34574"/>
                </a:lnTo>
                <a:lnTo>
                  <a:pt x="147467" y="35349"/>
                </a:lnTo>
                <a:lnTo>
                  <a:pt x="149310" y="36818"/>
                </a:lnTo>
                <a:lnTo>
                  <a:pt x="152269" y="41469"/>
                </a:lnTo>
                <a:lnTo>
                  <a:pt x="157331" y="51377"/>
                </a:lnTo>
                <a:lnTo>
                  <a:pt x="159696" y="57028"/>
                </a:lnTo>
                <a:lnTo>
                  <a:pt x="162225" y="63653"/>
                </a:lnTo>
                <a:lnTo>
                  <a:pt x="164864" y="70928"/>
                </a:lnTo>
                <a:lnTo>
                  <a:pt x="166623" y="77682"/>
                </a:lnTo>
                <a:lnTo>
                  <a:pt x="167796" y="84090"/>
                </a:lnTo>
                <a:lnTo>
                  <a:pt x="168578" y="90267"/>
                </a:lnTo>
                <a:lnTo>
                  <a:pt x="169099" y="95338"/>
                </a:lnTo>
                <a:lnTo>
                  <a:pt x="169446" y="99671"/>
                </a:lnTo>
                <a:lnTo>
                  <a:pt x="169678" y="103512"/>
                </a:lnTo>
                <a:lnTo>
                  <a:pt x="169936" y="112860"/>
                </a:lnTo>
                <a:lnTo>
                  <a:pt x="170141" y="19691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175"/>
          <p:cNvSpPr/>
          <p:nvPr/>
        </p:nvSpPr>
        <p:spPr>
          <a:xfrm>
            <a:off x="6509384" y="4963477"/>
            <a:ext cx="120017" cy="171451"/>
          </a:xfrm>
          <a:custGeom>
            <a:avLst/>
            <a:gdLst/>
            <a:ahLst/>
            <a:cxnLst/>
            <a:rect l="0" t="0" r="0" b="0"/>
            <a:pathLst>
              <a:path w="120017" h="171451">
                <a:moveTo>
                  <a:pt x="0" y="171450"/>
                </a:moveTo>
                <a:lnTo>
                  <a:pt x="9103" y="166900"/>
                </a:lnTo>
                <a:lnTo>
                  <a:pt x="14641" y="161749"/>
                </a:lnTo>
                <a:lnTo>
                  <a:pt x="21191" y="154505"/>
                </a:lnTo>
                <a:lnTo>
                  <a:pt x="28415" y="145866"/>
                </a:lnTo>
                <a:lnTo>
                  <a:pt x="35136" y="137249"/>
                </a:lnTo>
                <a:lnTo>
                  <a:pt x="41522" y="128647"/>
                </a:lnTo>
                <a:lnTo>
                  <a:pt x="47684" y="120054"/>
                </a:lnTo>
                <a:lnTo>
                  <a:pt x="52744" y="112422"/>
                </a:lnTo>
                <a:lnTo>
                  <a:pt x="57071" y="105427"/>
                </a:lnTo>
                <a:lnTo>
                  <a:pt x="60907" y="98860"/>
                </a:lnTo>
                <a:lnTo>
                  <a:pt x="64418" y="93529"/>
                </a:lnTo>
                <a:lnTo>
                  <a:pt x="67710" y="89023"/>
                </a:lnTo>
                <a:lnTo>
                  <a:pt x="70858" y="85066"/>
                </a:lnTo>
                <a:lnTo>
                  <a:pt x="73909" y="80523"/>
                </a:lnTo>
                <a:lnTo>
                  <a:pt x="76895" y="75590"/>
                </a:lnTo>
                <a:lnTo>
                  <a:pt x="79839" y="70396"/>
                </a:lnTo>
                <a:lnTo>
                  <a:pt x="81801" y="65981"/>
                </a:lnTo>
                <a:lnTo>
                  <a:pt x="83109" y="62085"/>
                </a:lnTo>
                <a:lnTo>
                  <a:pt x="83981" y="58535"/>
                </a:lnTo>
                <a:lnTo>
                  <a:pt x="86468" y="54263"/>
                </a:lnTo>
                <a:lnTo>
                  <a:pt x="90031" y="49511"/>
                </a:lnTo>
                <a:lnTo>
                  <a:pt x="94311" y="44437"/>
                </a:lnTo>
                <a:lnTo>
                  <a:pt x="97163" y="40102"/>
                </a:lnTo>
                <a:lnTo>
                  <a:pt x="99066" y="36260"/>
                </a:lnTo>
                <a:lnTo>
                  <a:pt x="100335" y="32745"/>
                </a:lnTo>
                <a:lnTo>
                  <a:pt x="103085" y="28498"/>
                </a:lnTo>
                <a:lnTo>
                  <a:pt x="106823" y="23761"/>
                </a:lnTo>
                <a:lnTo>
                  <a:pt x="111221" y="18699"/>
                </a:lnTo>
                <a:lnTo>
                  <a:pt x="114152" y="14371"/>
                </a:lnTo>
                <a:lnTo>
                  <a:pt x="116107" y="10533"/>
                </a:lnTo>
                <a:lnTo>
                  <a:pt x="120016"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176"/>
          <p:cNvSpPr/>
          <p:nvPr/>
        </p:nvSpPr>
        <p:spPr>
          <a:xfrm>
            <a:off x="6706552" y="4354829"/>
            <a:ext cx="308611" cy="531497"/>
          </a:xfrm>
          <a:custGeom>
            <a:avLst/>
            <a:gdLst/>
            <a:ahLst/>
            <a:cxnLst/>
            <a:rect l="0" t="0" r="0" b="0"/>
            <a:pathLst>
              <a:path w="308611" h="531497">
                <a:moveTo>
                  <a:pt x="0" y="531496"/>
                </a:moveTo>
                <a:lnTo>
                  <a:pt x="9102" y="522394"/>
                </a:lnTo>
                <a:lnTo>
                  <a:pt x="16111" y="512845"/>
                </a:lnTo>
                <a:lnTo>
                  <a:pt x="25411" y="499299"/>
                </a:lnTo>
                <a:lnTo>
                  <a:pt x="34200" y="489254"/>
                </a:lnTo>
                <a:lnTo>
                  <a:pt x="37087" y="486189"/>
                </a:lnTo>
                <a:lnTo>
                  <a:pt x="42836" y="475164"/>
                </a:lnTo>
                <a:lnTo>
                  <a:pt x="48565" y="461692"/>
                </a:lnTo>
                <a:lnTo>
                  <a:pt x="54287" y="449354"/>
                </a:lnTo>
                <a:lnTo>
                  <a:pt x="58099" y="444350"/>
                </a:lnTo>
                <a:lnTo>
                  <a:pt x="67415" y="436249"/>
                </a:lnTo>
                <a:lnTo>
                  <a:pt x="70660" y="431803"/>
                </a:lnTo>
                <a:lnTo>
                  <a:pt x="74267" y="421783"/>
                </a:lnTo>
                <a:lnTo>
                  <a:pt x="77134" y="417396"/>
                </a:lnTo>
                <a:lnTo>
                  <a:pt x="85399" y="409982"/>
                </a:lnTo>
                <a:lnTo>
                  <a:pt x="88365" y="405719"/>
                </a:lnTo>
                <a:lnTo>
                  <a:pt x="91661" y="395902"/>
                </a:lnTo>
                <a:lnTo>
                  <a:pt x="95397" y="387760"/>
                </a:lnTo>
                <a:lnTo>
                  <a:pt x="100746" y="377569"/>
                </a:lnTo>
                <a:lnTo>
                  <a:pt x="107169" y="366013"/>
                </a:lnTo>
                <a:lnTo>
                  <a:pt x="113356" y="355452"/>
                </a:lnTo>
                <a:lnTo>
                  <a:pt x="125310" y="336097"/>
                </a:lnTo>
                <a:lnTo>
                  <a:pt x="131894" y="320509"/>
                </a:lnTo>
                <a:lnTo>
                  <a:pt x="135772" y="308184"/>
                </a:lnTo>
                <a:lnTo>
                  <a:pt x="142357" y="294938"/>
                </a:lnTo>
                <a:lnTo>
                  <a:pt x="144233" y="284754"/>
                </a:lnTo>
                <a:lnTo>
                  <a:pt x="146638" y="280324"/>
                </a:lnTo>
                <a:lnTo>
                  <a:pt x="154390" y="272861"/>
                </a:lnTo>
                <a:lnTo>
                  <a:pt x="160076" y="265728"/>
                </a:lnTo>
                <a:lnTo>
                  <a:pt x="166726" y="256210"/>
                </a:lnTo>
                <a:lnTo>
                  <a:pt x="174015" y="245102"/>
                </a:lnTo>
                <a:lnTo>
                  <a:pt x="179828" y="236744"/>
                </a:lnTo>
                <a:lnTo>
                  <a:pt x="188826" y="224917"/>
                </a:lnTo>
                <a:lnTo>
                  <a:pt x="196000" y="216486"/>
                </a:lnTo>
                <a:lnTo>
                  <a:pt x="205394" y="206385"/>
                </a:lnTo>
                <a:lnTo>
                  <a:pt x="211301" y="199359"/>
                </a:lnTo>
                <a:lnTo>
                  <a:pt x="219982" y="185647"/>
                </a:lnTo>
                <a:lnTo>
                  <a:pt x="228586" y="175128"/>
                </a:lnTo>
                <a:lnTo>
                  <a:pt x="237169" y="165026"/>
                </a:lnTo>
                <a:lnTo>
                  <a:pt x="245743" y="151344"/>
                </a:lnTo>
                <a:lnTo>
                  <a:pt x="253365" y="140834"/>
                </a:lnTo>
                <a:lnTo>
                  <a:pt x="257951" y="128830"/>
                </a:lnTo>
                <a:lnTo>
                  <a:pt x="265775" y="112185"/>
                </a:lnTo>
                <a:lnTo>
                  <a:pt x="270522" y="97168"/>
                </a:lnTo>
                <a:lnTo>
                  <a:pt x="273584" y="84144"/>
                </a:lnTo>
                <a:lnTo>
                  <a:pt x="278120" y="72005"/>
                </a:lnTo>
                <a:lnTo>
                  <a:pt x="285852" y="60260"/>
                </a:lnTo>
                <a:lnTo>
                  <a:pt x="290580" y="54461"/>
                </a:lnTo>
                <a:lnTo>
                  <a:pt x="293733" y="48690"/>
                </a:lnTo>
                <a:lnTo>
                  <a:pt x="297236" y="37198"/>
                </a:lnTo>
                <a:lnTo>
                  <a:pt x="301332" y="25740"/>
                </a:lnTo>
                <a:lnTo>
                  <a:pt x="306454" y="11120"/>
                </a:lnTo>
                <a:lnTo>
                  <a:pt x="30861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177"/>
          <p:cNvSpPr/>
          <p:nvPr/>
        </p:nvSpPr>
        <p:spPr>
          <a:xfrm>
            <a:off x="7109459" y="4063365"/>
            <a:ext cx="94299" cy="154306"/>
          </a:xfrm>
          <a:custGeom>
            <a:avLst/>
            <a:gdLst/>
            <a:ahLst/>
            <a:cxnLst/>
            <a:rect l="0" t="0" r="0" b="0"/>
            <a:pathLst>
              <a:path w="94299" h="154306">
                <a:moveTo>
                  <a:pt x="0" y="154305"/>
                </a:moveTo>
                <a:lnTo>
                  <a:pt x="9102" y="145203"/>
                </a:lnTo>
                <a:lnTo>
                  <a:pt x="12736" y="140617"/>
                </a:lnTo>
                <a:lnTo>
                  <a:pt x="16110" y="135655"/>
                </a:lnTo>
                <a:lnTo>
                  <a:pt x="19312" y="130441"/>
                </a:lnTo>
                <a:lnTo>
                  <a:pt x="22401" y="126013"/>
                </a:lnTo>
                <a:lnTo>
                  <a:pt x="25411" y="122109"/>
                </a:lnTo>
                <a:lnTo>
                  <a:pt x="28371" y="118553"/>
                </a:lnTo>
                <a:lnTo>
                  <a:pt x="31297" y="114278"/>
                </a:lnTo>
                <a:lnTo>
                  <a:pt x="34200" y="109523"/>
                </a:lnTo>
                <a:lnTo>
                  <a:pt x="37087" y="104448"/>
                </a:lnTo>
                <a:lnTo>
                  <a:pt x="39965" y="100112"/>
                </a:lnTo>
                <a:lnTo>
                  <a:pt x="42836" y="96268"/>
                </a:lnTo>
                <a:lnTo>
                  <a:pt x="45702" y="92754"/>
                </a:lnTo>
                <a:lnTo>
                  <a:pt x="49518" y="86601"/>
                </a:lnTo>
                <a:lnTo>
                  <a:pt x="53968" y="78689"/>
                </a:lnTo>
                <a:lnTo>
                  <a:pt x="58839" y="69604"/>
                </a:lnTo>
                <a:lnTo>
                  <a:pt x="62086" y="61643"/>
                </a:lnTo>
                <a:lnTo>
                  <a:pt x="64251" y="54430"/>
                </a:lnTo>
                <a:lnTo>
                  <a:pt x="65694" y="47716"/>
                </a:lnTo>
                <a:lnTo>
                  <a:pt x="67609" y="41336"/>
                </a:lnTo>
                <a:lnTo>
                  <a:pt x="69838" y="35177"/>
                </a:lnTo>
                <a:lnTo>
                  <a:pt x="72276" y="29166"/>
                </a:lnTo>
                <a:lnTo>
                  <a:pt x="74854" y="24207"/>
                </a:lnTo>
                <a:lnTo>
                  <a:pt x="77526" y="19948"/>
                </a:lnTo>
                <a:lnTo>
                  <a:pt x="80259" y="16156"/>
                </a:lnTo>
                <a:lnTo>
                  <a:pt x="83033" y="12676"/>
                </a:lnTo>
                <a:lnTo>
                  <a:pt x="85836" y="9403"/>
                </a:lnTo>
                <a:lnTo>
                  <a:pt x="9429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178"/>
          <p:cNvSpPr/>
          <p:nvPr/>
        </p:nvSpPr>
        <p:spPr>
          <a:xfrm>
            <a:off x="7280909" y="3703320"/>
            <a:ext cx="145734" cy="205741"/>
          </a:xfrm>
          <a:custGeom>
            <a:avLst/>
            <a:gdLst/>
            <a:ahLst/>
            <a:cxnLst/>
            <a:rect l="0" t="0" r="0" b="0"/>
            <a:pathLst>
              <a:path w="145734" h="205741">
                <a:moveTo>
                  <a:pt x="0" y="205740"/>
                </a:moveTo>
                <a:lnTo>
                  <a:pt x="26694" y="179046"/>
                </a:lnTo>
                <a:lnTo>
                  <a:pt x="30179" y="174609"/>
                </a:lnTo>
                <a:lnTo>
                  <a:pt x="33454" y="169746"/>
                </a:lnTo>
                <a:lnTo>
                  <a:pt x="36590" y="164599"/>
                </a:lnTo>
                <a:lnTo>
                  <a:pt x="38682" y="160215"/>
                </a:lnTo>
                <a:lnTo>
                  <a:pt x="40075" y="156340"/>
                </a:lnTo>
                <a:lnTo>
                  <a:pt x="41005" y="152804"/>
                </a:lnTo>
                <a:lnTo>
                  <a:pt x="43529" y="147589"/>
                </a:lnTo>
                <a:lnTo>
                  <a:pt x="47118" y="141255"/>
                </a:lnTo>
                <a:lnTo>
                  <a:pt x="51414" y="134175"/>
                </a:lnTo>
                <a:lnTo>
                  <a:pt x="55231" y="128502"/>
                </a:lnTo>
                <a:lnTo>
                  <a:pt x="58729" y="123768"/>
                </a:lnTo>
                <a:lnTo>
                  <a:pt x="62013" y="119659"/>
                </a:lnTo>
                <a:lnTo>
                  <a:pt x="66106" y="113111"/>
                </a:lnTo>
                <a:lnTo>
                  <a:pt x="70742" y="104934"/>
                </a:lnTo>
                <a:lnTo>
                  <a:pt x="75736" y="95674"/>
                </a:lnTo>
                <a:lnTo>
                  <a:pt x="80971" y="87595"/>
                </a:lnTo>
                <a:lnTo>
                  <a:pt x="86366" y="80304"/>
                </a:lnTo>
                <a:lnTo>
                  <a:pt x="91867" y="73538"/>
                </a:lnTo>
                <a:lnTo>
                  <a:pt x="96487" y="67123"/>
                </a:lnTo>
                <a:lnTo>
                  <a:pt x="100521" y="60941"/>
                </a:lnTo>
                <a:lnTo>
                  <a:pt x="104161" y="54915"/>
                </a:lnTo>
                <a:lnTo>
                  <a:pt x="107541" y="49945"/>
                </a:lnTo>
                <a:lnTo>
                  <a:pt x="110746" y="45679"/>
                </a:lnTo>
                <a:lnTo>
                  <a:pt x="113836" y="41883"/>
                </a:lnTo>
                <a:lnTo>
                  <a:pt x="118754" y="36494"/>
                </a:lnTo>
                <a:lnTo>
                  <a:pt x="131836" y="22887"/>
                </a:lnTo>
                <a:lnTo>
                  <a:pt x="136469" y="17163"/>
                </a:lnTo>
                <a:lnTo>
                  <a:pt x="139557" y="12394"/>
                </a:lnTo>
                <a:lnTo>
                  <a:pt x="145733"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179"/>
          <p:cNvSpPr/>
          <p:nvPr/>
        </p:nvSpPr>
        <p:spPr>
          <a:xfrm>
            <a:off x="7503794" y="3360420"/>
            <a:ext cx="128589" cy="231458"/>
          </a:xfrm>
          <a:custGeom>
            <a:avLst/>
            <a:gdLst/>
            <a:ahLst/>
            <a:cxnLst/>
            <a:rect l="0" t="0" r="0" b="0"/>
            <a:pathLst>
              <a:path w="128589" h="231458">
                <a:moveTo>
                  <a:pt x="0" y="231457"/>
                </a:moveTo>
                <a:lnTo>
                  <a:pt x="11932" y="219525"/>
                </a:lnTo>
                <a:lnTo>
                  <a:pt x="13670" y="216835"/>
                </a:lnTo>
                <a:lnTo>
                  <a:pt x="15601" y="211306"/>
                </a:lnTo>
                <a:lnTo>
                  <a:pt x="17068" y="209450"/>
                </a:lnTo>
                <a:lnTo>
                  <a:pt x="18999" y="208214"/>
                </a:lnTo>
                <a:lnTo>
                  <a:pt x="21239" y="207389"/>
                </a:lnTo>
                <a:lnTo>
                  <a:pt x="23685" y="204934"/>
                </a:lnTo>
                <a:lnTo>
                  <a:pt x="26268" y="201393"/>
                </a:lnTo>
                <a:lnTo>
                  <a:pt x="28942" y="197127"/>
                </a:lnTo>
                <a:lnTo>
                  <a:pt x="30725" y="192378"/>
                </a:lnTo>
                <a:lnTo>
                  <a:pt x="31914" y="187307"/>
                </a:lnTo>
                <a:lnTo>
                  <a:pt x="32706" y="182021"/>
                </a:lnTo>
                <a:lnTo>
                  <a:pt x="35139" y="177545"/>
                </a:lnTo>
                <a:lnTo>
                  <a:pt x="38666" y="173608"/>
                </a:lnTo>
                <a:lnTo>
                  <a:pt x="42922" y="170031"/>
                </a:lnTo>
                <a:lnTo>
                  <a:pt x="45760" y="165741"/>
                </a:lnTo>
                <a:lnTo>
                  <a:pt x="47652" y="160977"/>
                </a:lnTo>
                <a:lnTo>
                  <a:pt x="48913" y="155895"/>
                </a:lnTo>
                <a:lnTo>
                  <a:pt x="50706" y="151555"/>
                </a:lnTo>
                <a:lnTo>
                  <a:pt x="52854" y="147709"/>
                </a:lnTo>
                <a:lnTo>
                  <a:pt x="55239" y="144192"/>
                </a:lnTo>
                <a:lnTo>
                  <a:pt x="57782" y="139943"/>
                </a:lnTo>
                <a:lnTo>
                  <a:pt x="60429" y="135205"/>
                </a:lnTo>
                <a:lnTo>
                  <a:pt x="63146" y="130142"/>
                </a:lnTo>
                <a:lnTo>
                  <a:pt x="67815" y="122956"/>
                </a:lnTo>
                <a:lnTo>
                  <a:pt x="73785" y="114356"/>
                </a:lnTo>
                <a:lnTo>
                  <a:pt x="80622" y="104812"/>
                </a:lnTo>
                <a:lnTo>
                  <a:pt x="87086" y="96544"/>
                </a:lnTo>
                <a:lnTo>
                  <a:pt x="93300" y="89128"/>
                </a:lnTo>
                <a:lnTo>
                  <a:pt x="99348" y="82278"/>
                </a:lnTo>
                <a:lnTo>
                  <a:pt x="100522" y="76760"/>
                </a:lnTo>
                <a:lnTo>
                  <a:pt x="98447" y="72128"/>
                </a:lnTo>
                <a:lnTo>
                  <a:pt x="94207" y="68088"/>
                </a:lnTo>
                <a:lnTo>
                  <a:pt x="92333" y="63489"/>
                </a:lnTo>
                <a:lnTo>
                  <a:pt x="92035" y="58518"/>
                </a:lnTo>
                <a:lnTo>
                  <a:pt x="92790" y="53300"/>
                </a:lnTo>
                <a:lnTo>
                  <a:pt x="95197" y="46963"/>
                </a:lnTo>
                <a:lnTo>
                  <a:pt x="98708" y="39881"/>
                </a:lnTo>
                <a:lnTo>
                  <a:pt x="102953" y="32302"/>
                </a:lnTo>
                <a:lnTo>
                  <a:pt x="107688" y="25345"/>
                </a:lnTo>
                <a:lnTo>
                  <a:pt x="112750" y="18802"/>
                </a:lnTo>
                <a:lnTo>
                  <a:pt x="12858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180"/>
          <p:cNvSpPr/>
          <p:nvPr/>
        </p:nvSpPr>
        <p:spPr>
          <a:xfrm>
            <a:off x="7743825" y="3146107"/>
            <a:ext cx="77153" cy="102871"/>
          </a:xfrm>
          <a:custGeom>
            <a:avLst/>
            <a:gdLst/>
            <a:ahLst/>
            <a:cxnLst/>
            <a:rect l="0" t="0" r="0" b="0"/>
            <a:pathLst>
              <a:path w="77153" h="102871">
                <a:moveTo>
                  <a:pt x="0" y="102870"/>
                </a:moveTo>
                <a:lnTo>
                  <a:pt x="4550" y="93769"/>
                </a:lnTo>
                <a:lnTo>
                  <a:pt x="6844" y="91087"/>
                </a:lnTo>
                <a:lnTo>
                  <a:pt x="9325" y="89300"/>
                </a:lnTo>
                <a:lnTo>
                  <a:pt x="11931" y="88108"/>
                </a:lnTo>
                <a:lnTo>
                  <a:pt x="13669" y="86361"/>
                </a:lnTo>
                <a:lnTo>
                  <a:pt x="14828" y="84244"/>
                </a:lnTo>
                <a:lnTo>
                  <a:pt x="15600" y="81880"/>
                </a:lnTo>
                <a:lnTo>
                  <a:pt x="18020" y="78399"/>
                </a:lnTo>
                <a:lnTo>
                  <a:pt x="21538" y="74174"/>
                </a:lnTo>
                <a:lnTo>
                  <a:pt x="29574" y="65351"/>
                </a:lnTo>
                <a:lnTo>
                  <a:pt x="36322" y="58255"/>
                </a:lnTo>
                <a:lnTo>
                  <a:pt x="40407" y="53124"/>
                </a:lnTo>
                <a:lnTo>
                  <a:pt x="45036" y="46846"/>
                </a:lnTo>
                <a:lnTo>
                  <a:pt x="55257" y="32250"/>
                </a:lnTo>
                <a:lnTo>
                  <a:pt x="7715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181"/>
          <p:cNvSpPr/>
          <p:nvPr/>
        </p:nvSpPr>
        <p:spPr>
          <a:xfrm>
            <a:off x="7923847" y="2803207"/>
            <a:ext cx="257176" cy="248604"/>
          </a:xfrm>
          <a:custGeom>
            <a:avLst/>
            <a:gdLst/>
            <a:ahLst/>
            <a:cxnLst/>
            <a:rect l="0" t="0" r="0" b="0"/>
            <a:pathLst>
              <a:path w="257176" h="248604">
                <a:moveTo>
                  <a:pt x="0" y="248603"/>
                </a:moveTo>
                <a:lnTo>
                  <a:pt x="13653" y="239501"/>
                </a:lnTo>
                <a:lnTo>
                  <a:pt x="19579" y="235867"/>
                </a:lnTo>
                <a:lnTo>
                  <a:pt x="25435" y="232492"/>
                </a:lnTo>
                <a:lnTo>
                  <a:pt x="37022" y="226203"/>
                </a:lnTo>
                <a:lnTo>
                  <a:pt x="48522" y="220232"/>
                </a:lnTo>
                <a:lnTo>
                  <a:pt x="53303" y="218259"/>
                </a:lnTo>
                <a:lnTo>
                  <a:pt x="61156" y="216067"/>
                </a:lnTo>
                <a:lnTo>
                  <a:pt x="67821" y="212552"/>
                </a:lnTo>
                <a:lnTo>
                  <a:pt x="74910" y="207815"/>
                </a:lnTo>
                <a:lnTo>
                  <a:pt x="79467" y="205218"/>
                </a:lnTo>
                <a:lnTo>
                  <a:pt x="84411" y="202535"/>
                </a:lnTo>
                <a:lnTo>
                  <a:pt x="92443" y="197013"/>
                </a:lnTo>
                <a:lnTo>
                  <a:pt x="95920" y="194207"/>
                </a:lnTo>
                <a:lnTo>
                  <a:pt x="102999" y="187574"/>
                </a:lnTo>
                <a:lnTo>
                  <a:pt x="123564" y="167504"/>
                </a:lnTo>
                <a:lnTo>
                  <a:pt x="131907" y="158342"/>
                </a:lnTo>
                <a:lnTo>
                  <a:pt x="138420" y="150329"/>
                </a:lnTo>
                <a:lnTo>
                  <a:pt x="143715" y="143082"/>
                </a:lnTo>
                <a:lnTo>
                  <a:pt x="148198" y="136345"/>
                </a:lnTo>
                <a:lnTo>
                  <a:pt x="152139" y="129950"/>
                </a:lnTo>
                <a:lnTo>
                  <a:pt x="155719" y="123781"/>
                </a:lnTo>
                <a:lnTo>
                  <a:pt x="164776" y="109306"/>
                </a:lnTo>
                <a:lnTo>
                  <a:pt x="169858" y="101446"/>
                </a:lnTo>
                <a:lnTo>
                  <a:pt x="175151" y="94301"/>
                </a:lnTo>
                <a:lnTo>
                  <a:pt x="180586" y="87632"/>
                </a:lnTo>
                <a:lnTo>
                  <a:pt x="186113" y="81282"/>
                </a:lnTo>
                <a:lnTo>
                  <a:pt x="190751" y="75143"/>
                </a:lnTo>
                <a:lnTo>
                  <a:pt x="194794" y="69145"/>
                </a:lnTo>
                <a:lnTo>
                  <a:pt x="198443" y="63242"/>
                </a:lnTo>
                <a:lnTo>
                  <a:pt x="202780" y="58354"/>
                </a:lnTo>
                <a:lnTo>
                  <a:pt x="207578" y="54143"/>
                </a:lnTo>
                <a:lnTo>
                  <a:pt x="212680" y="50383"/>
                </a:lnTo>
                <a:lnTo>
                  <a:pt x="217987" y="45971"/>
                </a:lnTo>
                <a:lnTo>
                  <a:pt x="223429" y="41125"/>
                </a:lnTo>
                <a:lnTo>
                  <a:pt x="234557" y="30660"/>
                </a:lnTo>
                <a:lnTo>
                  <a:pt x="245852" y="19659"/>
                </a:lnTo>
                <a:lnTo>
                  <a:pt x="249627" y="15011"/>
                </a:lnTo>
                <a:lnTo>
                  <a:pt x="252143" y="10960"/>
                </a:lnTo>
                <a:lnTo>
                  <a:pt x="25717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182"/>
          <p:cNvSpPr/>
          <p:nvPr/>
        </p:nvSpPr>
        <p:spPr>
          <a:xfrm>
            <a:off x="5617845" y="1037272"/>
            <a:ext cx="874396" cy="685801"/>
          </a:xfrm>
          <a:custGeom>
            <a:avLst/>
            <a:gdLst/>
            <a:ahLst/>
            <a:cxnLst/>
            <a:rect l="0" t="0" r="0" b="0"/>
            <a:pathLst>
              <a:path w="874396" h="685801">
                <a:moveTo>
                  <a:pt x="0" y="685800"/>
                </a:moveTo>
                <a:lnTo>
                  <a:pt x="0" y="676698"/>
                </a:lnTo>
                <a:lnTo>
                  <a:pt x="952" y="673065"/>
                </a:lnTo>
                <a:lnTo>
                  <a:pt x="4550" y="666487"/>
                </a:lnTo>
                <a:lnTo>
                  <a:pt x="26405" y="647660"/>
                </a:lnTo>
                <a:lnTo>
                  <a:pt x="39467" y="632166"/>
                </a:lnTo>
                <a:lnTo>
                  <a:pt x="55932" y="618262"/>
                </a:lnTo>
                <a:lnTo>
                  <a:pt x="70579" y="601173"/>
                </a:lnTo>
                <a:lnTo>
                  <a:pt x="86613" y="585958"/>
                </a:lnTo>
                <a:lnTo>
                  <a:pt x="107074" y="569036"/>
                </a:lnTo>
                <a:lnTo>
                  <a:pt x="138393" y="542465"/>
                </a:lnTo>
                <a:lnTo>
                  <a:pt x="164378" y="521766"/>
                </a:lnTo>
                <a:lnTo>
                  <a:pt x="185451" y="505263"/>
                </a:lnTo>
                <a:lnTo>
                  <a:pt x="204343" y="488404"/>
                </a:lnTo>
                <a:lnTo>
                  <a:pt x="231043" y="467398"/>
                </a:lnTo>
                <a:lnTo>
                  <a:pt x="257052" y="449109"/>
                </a:lnTo>
                <a:lnTo>
                  <a:pt x="271725" y="434872"/>
                </a:lnTo>
                <a:lnTo>
                  <a:pt x="278305" y="427074"/>
                </a:lnTo>
                <a:lnTo>
                  <a:pt x="295776" y="413331"/>
                </a:lnTo>
                <a:lnTo>
                  <a:pt x="315288" y="399920"/>
                </a:lnTo>
                <a:lnTo>
                  <a:pt x="342339" y="377257"/>
                </a:lnTo>
                <a:lnTo>
                  <a:pt x="368451" y="357102"/>
                </a:lnTo>
                <a:lnTo>
                  <a:pt x="385688" y="341592"/>
                </a:lnTo>
                <a:lnTo>
                  <a:pt x="420038" y="314243"/>
                </a:lnTo>
                <a:lnTo>
                  <a:pt x="437191" y="298731"/>
                </a:lnTo>
                <a:lnTo>
                  <a:pt x="456879" y="284852"/>
                </a:lnTo>
                <a:lnTo>
                  <a:pt x="477377" y="272333"/>
                </a:lnTo>
                <a:lnTo>
                  <a:pt x="496013" y="260420"/>
                </a:lnTo>
                <a:lnTo>
                  <a:pt x="513820" y="246235"/>
                </a:lnTo>
                <a:lnTo>
                  <a:pt x="531259" y="231358"/>
                </a:lnTo>
                <a:lnTo>
                  <a:pt x="557142" y="212272"/>
                </a:lnTo>
                <a:lnTo>
                  <a:pt x="582909" y="193600"/>
                </a:lnTo>
                <a:lnTo>
                  <a:pt x="600065" y="178437"/>
                </a:lnTo>
                <a:lnTo>
                  <a:pt x="624835" y="159633"/>
                </a:lnTo>
                <a:lnTo>
                  <a:pt x="665831" y="130166"/>
                </a:lnTo>
                <a:lnTo>
                  <a:pt x="691212" y="111192"/>
                </a:lnTo>
                <a:lnTo>
                  <a:pt x="718368" y="90059"/>
                </a:lnTo>
                <a:lnTo>
                  <a:pt x="741232" y="75586"/>
                </a:lnTo>
                <a:lnTo>
                  <a:pt x="760919" y="65026"/>
                </a:lnTo>
                <a:lnTo>
                  <a:pt x="786162" y="49324"/>
                </a:lnTo>
                <a:lnTo>
                  <a:pt x="802425" y="38215"/>
                </a:lnTo>
                <a:lnTo>
                  <a:pt x="827476" y="25928"/>
                </a:lnTo>
                <a:lnTo>
                  <a:pt x="851177" y="11458"/>
                </a:lnTo>
                <a:lnTo>
                  <a:pt x="863705" y="1697"/>
                </a:lnTo>
                <a:lnTo>
                  <a:pt x="865363" y="1131"/>
                </a:lnTo>
                <a:lnTo>
                  <a:pt x="87439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183"/>
          <p:cNvSpPr/>
          <p:nvPr/>
        </p:nvSpPr>
        <p:spPr>
          <a:xfrm>
            <a:off x="6260782" y="921452"/>
            <a:ext cx="313199" cy="287271"/>
          </a:xfrm>
          <a:custGeom>
            <a:avLst/>
            <a:gdLst/>
            <a:ahLst/>
            <a:cxnLst/>
            <a:rect l="0" t="0" r="0" b="0"/>
            <a:pathLst>
              <a:path w="313199" h="287271">
                <a:moveTo>
                  <a:pt x="0" y="64385"/>
                </a:moveTo>
                <a:lnTo>
                  <a:pt x="11932" y="52453"/>
                </a:lnTo>
                <a:lnTo>
                  <a:pt x="15574" y="50715"/>
                </a:lnTo>
                <a:lnTo>
                  <a:pt x="24702" y="48785"/>
                </a:lnTo>
                <a:lnTo>
                  <a:pt x="32569" y="45387"/>
                </a:lnTo>
                <a:lnTo>
                  <a:pt x="36000" y="43147"/>
                </a:lnTo>
                <a:lnTo>
                  <a:pt x="44893" y="40658"/>
                </a:lnTo>
                <a:lnTo>
                  <a:pt x="54242" y="39552"/>
                </a:lnTo>
                <a:lnTo>
                  <a:pt x="61573" y="39061"/>
                </a:lnTo>
                <a:lnTo>
                  <a:pt x="67718" y="37977"/>
                </a:lnTo>
                <a:lnTo>
                  <a:pt x="75626" y="36302"/>
                </a:lnTo>
                <a:lnTo>
                  <a:pt x="84707" y="34233"/>
                </a:lnTo>
                <a:lnTo>
                  <a:pt x="92667" y="31901"/>
                </a:lnTo>
                <a:lnTo>
                  <a:pt x="99878" y="29394"/>
                </a:lnTo>
                <a:lnTo>
                  <a:pt x="106590" y="26770"/>
                </a:lnTo>
                <a:lnTo>
                  <a:pt x="119638" y="23116"/>
                </a:lnTo>
                <a:lnTo>
                  <a:pt x="156995" y="13976"/>
                </a:lnTo>
                <a:lnTo>
                  <a:pt x="172291" y="10776"/>
                </a:lnTo>
                <a:lnTo>
                  <a:pt x="184393" y="8643"/>
                </a:lnTo>
                <a:lnTo>
                  <a:pt x="206730" y="5321"/>
                </a:lnTo>
                <a:lnTo>
                  <a:pt x="235708" y="669"/>
                </a:lnTo>
                <a:lnTo>
                  <a:pt x="247626" y="0"/>
                </a:lnTo>
                <a:lnTo>
                  <a:pt x="257476" y="507"/>
                </a:lnTo>
                <a:lnTo>
                  <a:pt x="265949" y="1797"/>
                </a:lnTo>
                <a:lnTo>
                  <a:pt x="272549" y="2657"/>
                </a:lnTo>
                <a:lnTo>
                  <a:pt x="277902" y="3231"/>
                </a:lnTo>
                <a:lnTo>
                  <a:pt x="286389" y="3868"/>
                </a:lnTo>
                <a:lnTo>
                  <a:pt x="293337" y="4151"/>
                </a:lnTo>
                <a:lnTo>
                  <a:pt x="296523" y="5179"/>
                </a:lnTo>
                <a:lnTo>
                  <a:pt x="305941" y="11133"/>
                </a:lnTo>
                <a:lnTo>
                  <a:pt x="306831" y="11739"/>
                </a:lnTo>
                <a:lnTo>
                  <a:pt x="310359" y="20032"/>
                </a:lnTo>
                <a:lnTo>
                  <a:pt x="312633" y="26244"/>
                </a:lnTo>
                <a:lnTo>
                  <a:pt x="313198" y="31337"/>
                </a:lnTo>
                <a:lnTo>
                  <a:pt x="312621" y="35686"/>
                </a:lnTo>
                <a:lnTo>
                  <a:pt x="304852" y="58610"/>
                </a:lnTo>
                <a:lnTo>
                  <a:pt x="301342" y="65298"/>
                </a:lnTo>
                <a:lnTo>
                  <a:pt x="297097" y="71661"/>
                </a:lnTo>
                <a:lnTo>
                  <a:pt x="292362" y="77808"/>
                </a:lnTo>
                <a:lnTo>
                  <a:pt x="289206" y="83811"/>
                </a:lnTo>
                <a:lnTo>
                  <a:pt x="287102" y="89718"/>
                </a:lnTo>
                <a:lnTo>
                  <a:pt x="285699" y="95561"/>
                </a:lnTo>
                <a:lnTo>
                  <a:pt x="282858" y="101362"/>
                </a:lnTo>
                <a:lnTo>
                  <a:pt x="279060" y="107134"/>
                </a:lnTo>
                <a:lnTo>
                  <a:pt x="274622" y="112887"/>
                </a:lnTo>
                <a:lnTo>
                  <a:pt x="270712" y="118627"/>
                </a:lnTo>
                <a:lnTo>
                  <a:pt x="267152" y="124359"/>
                </a:lnTo>
                <a:lnTo>
                  <a:pt x="263826" y="130085"/>
                </a:lnTo>
                <a:lnTo>
                  <a:pt x="257592" y="141527"/>
                </a:lnTo>
                <a:lnTo>
                  <a:pt x="254595" y="147246"/>
                </a:lnTo>
                <a:lnTo>
                  <a:pt x="232175" y="187150"/>
                </a:lnTo>
                <a:lnTo>
                  <a:pt x="225268" y="198616"/>
                </a:lnTo>
                <a:lnTo>
                  <a:pt x="219711" y="207212"/>
                </a:lnTo>
                <a:lnTo>
                  <a:pt x="215054" y="213896"/>
                </a:lnTo>
                <a:lnTo>
                  <a:pt x="210997" y="219304"/>
                </a:lnTo>
                <a:lnTo>
                  <a:pt x="203949" y="227853"/>
                </a:lnTo>
                <a:lnTo>
                  <a:pt x="200736" y="233371"/>
                </a:lnTo>
                <a:lnTo>
                  <a:pt x="197642" y="239907"/>
                </a:lnTo>
                <a:lnTo>
                  <a:pt x="194626" y="247122"/>
                </a:lnTo>
                <a:lnTo>
                  <a:pt x="191663" y="252885"/>
                </a:lnTo>
                <a:lnTo>
                  <a:pt x="185831" y="261828"/>
                </a:lnTo>
                <a:lnTo>
                  <a:pt x="182604" y="268977"/>
                </a:lnTo>
                <a:lnTo>
                  <a:pt x="180022" y="28727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184"/>
          <p:cNvSpPr/>
          <p:nvPr/>
        </p:nvSpPr>
        <p:spPr>
          <a:xfrm>
            <a:off x="6046470" y="1483076"/>
            <a:ext cx="342901" cy="17112"/>
          </a:xfrm>
          <a:custGeom>
            <a:avLst/>
            <a:gdLst/>
            <a:ahLst/>
            <a:cxnLst/>
            <a:rect l="0" t="0" r="0" b="0"/>
            <a:pathLst>
              <a:path w="342901" h="17112">
                <a:moveTo>
                  <a:pt x="0" y="17111"/>
                </a:moveTo>
                <a:lnTo>
                  <a:pt x="37472" y="17111"/>
                </a:lnTo>
                <a:lnTo>
                  <a:pt x="47841" y="16159"/>
                </a:lnTo>
                <a:lnTo>
                  <a:pt x="60469" y="14571"/>
                </a:lnTo>
                <a:lnTo>
                  <a:pt x="74602" y="12560"/>
                </a:lnTo>
                <a:lnTo>
                  <a:pt x="85930" y="11220"/>
                </a:lnTo>
                <a:lnTo>
                  <a:pt x="95386" y="10326"/>
                </a:lnTo>
                <a:lnTo>
                  <a:pt x="103596" y="9730"/>
                </a:lnTo>
                <a:lnTo>
                  <a:pt x="130497" y="6528"/>
                </a:lnTo>
                <a:lnTo>
                  <a:pt x="147006" y="4341"/>
                </a:lnTo>
                <a:lnTo>
                  <a:pt x="164678" y="2883"/>
                </a:lnTo>
                <a:lnTo>
                  <a:pt x="183128" y="1910"/>
                </a:lnTo>
                <a:lnTo>
                  <a:pt x="220455" y="830"/>
                </a:lnTo>
                <a:lnTo>
                  <a:pt x="309393" y="0"/>
                </a:lnTo>
                <a:lnTo>
                  <a:pt x="316752" y="941"/>
                </a:lnTo>
                <a:lnTo>
                  <a:pt x="323563" y="2521"/>
                </a:lnTo>
                <a:lnTo>
                  <a:pt x="342900" y="853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185"/>
          <p:cNvSpPr/>
          <p:nvPr/>
        </p:nvSpPr>
        <p:spPr>
          <a:xfrm>
            <a:off x="6183629" y="1397317"/>
            <a:ext cx="24465" cy="265748"/>
          </a:xfrm>
          <a:custGeom>
            <a:avLst/>
            <a:gdLst/>
            <a:ahLst/>
            <a:cxnLst/>
            <a:rect l="0" t="0" r="0" b="0"/>
            <a:pathLst>
              <a:path w="24465" h="265748">
                <a:moveTo>
                  <a:pt x="0" y="0"/>
                </a:moveTo>
                <a:lnTo>
                  <a:pt x="9103" y="13652"/>
                </a:lnTo>
                <a:lnTo>
                  <a:pt x="11783" y="18627"/>
                </a:lnTo>
                <a:lnTo>
                  <a:pt x="13571" y="22895"/>
                </a:lnTo>
                <a:lnTo>
                  <a:pt x="14762" y="26693"/>
                </a:lnTo>
                <a:lnTo>
                  <a:pt x="15557" y="31131"/>
                </a:lnTo>
                <a:lnTo>
                  <a:pt x="16087" y="35994"/>
                </a:lnTo>
                <a:lnTo>
                  <a:pt x="16440" y="41141"/>
                </a:lnTo>
                <a:lnTo>
                  <a:pt x="17627" y="46477"/>
                </a:lnTo>
                <a:lnTo>
                  <a:pt x="19372" y="51940"/>
                </a:lnTo>
                <a:lnTo>
                  <a:pt x="21487" y="57487"/>
                </a:lnTo>
                <a:lnTo>
                  <a:pt x="22897" y="63089"/>
                </a:lnTo>
                <a:lnTo>
                  <a:pt x="23838" y="68730"/>
                </a:lnTo>
                <a:lnTo>
                  <a:pt x="24464" y="74395"/>
                </a:lnTo>
                <a:lnTo>
                  <a:pt x="23930" y="80077"/>
                </a:lnTo>
                <a:lnTo>
                  <a:pt x="22621" y="85769"/>
                </a:lnTo>
                <a:lnTo>
                  <a:pt x="20796" y="91470"/>
                </a:lnTo>
                <a:lnTo>
                  <a:pt x="19579" y="99080"/>
                </a:lnTo>
                <a:lnTo>
                  <a:pt x="18768" y="107963"/>
                </a:lnTo>
                <a:lnTo>
                  <a:pt x="17866" y="126089"/>
                </a:lnTo>
                <a:lnTo>
                  <a:pt x="17466" y="140494"/>
                </a:lnTo>
                <a:lnTo>
                  <a:pt x="16407" y="153670"/>
                </a:lnTo>
                <a:lnTo>
                  <a:pt x="12690" y="191171"/>
                </a:lnTo>
                <a:lnTo>
                  <a:pt x="10365" y="207457"/>
                </a:lnTo>
                <a:lnTo>
                  <a:pt x="7863" y="221172"/>
                </a:lnTo>
                <a:lnTo>
                  <a:pt x="2331" y="246508"/>
                </a:lnTo>
                <a:lnTo>
                  <a:pt x="0" y="26574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186"/>
          <p:cNvSpPr/>
          <p:nvPr/>
        </p:nvSpPr>
        <p:spPr>
          <a:xfrm>
            <a:off x="7410203" y="949089"/>
            <a:ext cx="839400" cy="808274"/>
          </a:xfrm>
          <a:custGeom>
            <a:avLst/>
            <a:gdLst/>
            <a:ahLst/>
            <a:cxnLst/>
            <a:rect l="0" t="0" r="0" b="0"/>
            <a:pathLst>
              <a:path w="839400" h="808274">
                <a:moveTo>
                  <a:pt x="16439" y="11030"/>
                </a:moveTo>
                <a:lnTo>
                  <a:pt x="7338" y="1929"/>
                </a:lnTo>
                <a:lnTo>
                  <a:pt x="4656" y="200"/>
                </a:lnTo>
                <a:lnTo>
                  <a:pt x="2870" y="0"/>
                </a:lnTo>
                <a:lnTo>
                  <a:pt x="0" y="1973"/>
                </a:lnTo>
                <a:lnTo>
                  <a:pt x="2148" y="4782"/>
                </a:lnTo>
                <a:lnTo>
                  <a:pt x="4054" y="6865"/>
                </a:lnTo>
                <a:lnTo>
                  <a:pt x="5324" y="9206"/>
                </a:lnTo>
                <a:lnTo>
                  <a:pt x="12083" y="31698"/>
                </a:lnTo>
                <a:lnTo>
                  <a:pt x="19583" y="49426"/>
                </a:lnTo>
                <a:lnTo>
                  <a:pt x="29436" y="73207"/>
                </a:lnTo>
                <a:lnTo>
                  <a:pt x="30818" y="78199"/>
                </a:lnTo>
                <a:lnTo>
                  <a:pt x="39974" y="91366"/>
                </a:lnTo>
                <a:lnTo>
                  <a:pt x="58655" y="112304"/>
                </a:lnTo>
                <a:lnTo>
                  <a:pt x="74254" y="129383"/>
                </a:lnTo>
                <a:lnTo>
                  <a:pt x="111357" y="171722"/>
                </a:lnTo>
                <a:lnTo>
                  <a:pt x="128792" y="190717"/>
                </a:lnTo>
                <a:lnTo>
                  <a:pt x="149319" y="212120"/>
                </a:lnTo>
                <a:lnTo>
                  <a:pt x="172016" y="230527"/>
                </a:lnTo>
                <a:lnTo>
                  <a:pt x="192287" y="248046"/>
                </a:lnTo>
                <a:lnTo>
                  <a:pt x="217157" y="271032"/>
                </a:lnTo>
                <a:lnTo>
                  <a:pt x="240376" y="289151"/>
                </a:lnTo>
                <a:lnTo>
                  <a:pt x="264401" y="311242"/>
                </a:lnTo>
                <a:lnTo>
                  <a:pt x="277775" y="324163"/>
                </a:lnTo>
                <a:lnTo>
                  <a:pt x="332420" y="374003"/>
                </a:lnTo>
                <a:lnTo>
                  <a:pt x="350918" y="390172"/>
                </a:lnTo>
                <a:lnTo>
                  <a:pt x="367061" y="403809"/>
                </a:lnTo>
                <a:lnTo>
                  <a:pt x="393250" y="425629"/>
                </a:lnTo>
                <a:lnTo>
                  <a:pt x="411242" y="441676"/>
                </a:lnTo>
                <a:lnTo>
                  <a:pt x="444204" y="467501"/>
                </a:lnTo>
                <a:lnTo>
                  <a:pt x="464917" y="486112"/>
                </a:lnTo>
                <a:lnTo>
                  <a:pt x="488729" y="509300"/>
                </a:lnTo>
                <a:lnTo>
                  <a:pt x="505428" y="525854"/>
                </a:lnTo>
                <a:lnTo>
                  <a:pt x="521502" y="539984"/>
                </a:lnTo>
                <a:lnTo>
                  <a:pt x="599722" y="606476"/>
                </a:lnTo>
                <a:lnTo>
                  <a:pt x="623338" y="628098"/>
                </a:lnTo>
                <a:lnTo>
                  <a:pt x="649709" y="653583"/>
                </a:lnTo>
                <a:lnTo>
                  <a:pt x="672225" y="673164"/>
                </a:lnTo>
                <a:lnTo>
                  <a:pt x="698426" y="694898"/>
                </a:lnTo>
                <a:lnTo>
                  <a:pt x="723334" y="718483"/>
                </a:lnTo>
                <a:lnTo>
                  <a:pt x="742095" y="735981"/>
                </a:lnTo>
                <a:lnTo>
                  <a:pt x="763367" y="752140"/>
                </a:lnTo>
                <a:lnTo>
                  <a:pt x="787621" y="771644"/>
                </a:lnTo>
                <a:lnTo>
                  <a:pt x="806206" y="784951"/>
                </a:lnTo>
                <a:lnTo>
                  <a:pt x="827787" y="805348"/>
                </a:lnTo>
                <a:lnTo>
                  <a:pt x="829753" y="806323"/>
                </a:lnTo>
                <a:lnTo>
                  <a:pt x="839399" y="80827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187"/>
          <p:cNvSpPr/>
          <p:nvPr/>
        </p:nvSpPr>
        <p:spPr>
          <a:xfrm>
            <a:off x="7932419" y="1525905"/>
            <a:ext cx="402608" cy="359678"/>
          </a:xfrm>
          <a:custGeom>
            <a:avLst/>
            <a:gdLst/>
            <a:ahLst/>
            <a:cxnLst/>
            <a:rect l="0" t="0" r="0" b="0"/>
            <a:pathLst>
              <a:path w="402608" h="359678">
                <a:moveTo>
                  <a:pt x="0" y="214312"/>
                </a:moveTo>
                <a:lnTo>
                  <a:pt x="13654" y="218863"/>
                </a:lnTo>
                <a:lnTo>
                  <a:pt x="25436" y="223637"/>
                </a:lnTo>
                <a:lnTo>
                  <a:pt x="37023" y="228934"/>
                </a:lnTo>
                <a:lnTo>
                  <a:pt x="59983" y="240096"/>
                </a:lnTo>
                <a:lnTo>
                  <a:pt x="71427" y="244821"/>
                </a:lnTo>
                <a:lnTo>
                  <a:pt x="82863" y="246922"/>
                </a:lnTo>
                <a:lnTo>
                  <a:pt x="94296" y="250395"/>
                </a:lnTo>
                <a:lnTo>
                  <a:pt x="100012" y="252655"/>
                </a:lnTo>
                <a:lnTo>
                  <a:pt x="106680" y="254162"/>
                </a:lnTo>
                <a:lnTo>
                  <a:pt x="113982" y="255166"/>
                </a:lnTo>
                <a:lnTo>
                  <a:pt x="121709" y="255836"/>
                </a:lnTo>
                <a:lnTo>
                  <a:pt x="129717" y="257234"/>
                </a:lnTo>
                <a:lnTo>
                  <a:pt x="137913" y="259119"/>
                </a:lnTo>
                <a:lnTo>
                  <a:pt x="146234" y="261329"/>
                </a:lnTo>
                <a:lnTo>
                  <a:pt x="153687" y="264707"/>
                </a:lnTo>
                <a:lnTo>
                  <a:pt x="160561" y="268863"/>
                </a:lnTo>
                <a:lnTo>
                  <a:pt x="167048" y="273540"/>
                </a:lnTo>
                <a:lnTo>
                  <a:pt x="178041" y="279515"/>
                </a:lnTo>
                <a:lnTo>
                  <a:pt x="192037" y="286355"/>
                </a:lnTo>
                <a:lnTo>
                  <a:pt x="208034" y="293774"/>
                </a:lnTo>
                <a:lnTo>
                  <a:pt x="251210" y="312176"/>
                </a:lnTo>
                <a:lnTo>
                  <a:pt x="296434" y="331150"/>
                </a:lnTo>
                <a:lnTo>
                  <a:pt x="329234" y="345932"/>
                </a:lnTo>
                <a:lnTo>
                  <a:pt x="340457" y="350636"/>
                </a:lnTo>
                <a:lnTo>
                  <a:pt x="348891" y="353773"/>
                </a:lnTo>
                <a:lnTo>
                  <a:pt x="355468" y="355863"/>
                </a:lnTo>
                <a:lnTo>
                  <a:pt x="367853" y="358186"/>
                </a:lnTo>
                <a:lnTo>
                  <a:pt x="379708" y="359219"/>
                </a:lnTo>
                <a:lnTo>
                  <a:pt x="391327" y="359677"/>
                </a:lnTo>
                <a:lnTo>
                  <a:pt x="395188" y="358847"/>
                </a:lnTo>
                <a:lnTo>
                  <a:pt x="397762" y="357341"/>
                </a:lnTo>
                <a:lnTo>
                  <a:pt x="399477" y="355385"/>
                </a:lnTo>
                <a:lnTo>
                  <a:pt x="400621" y="345508"/>
                </a:lnTo>
                <a:lnTo>
                  <a:pt x="401383" y="330351"/>
                </a:lnTo>
                <a:lnTo>
                  <a:pt x="402607" y="276286"/>
                </a:lnTo>
                <a:lnTo>
                  <a:pt x="401755" y="267058"/>
                </a:lnTo>
                <a:lnTo>
                  <a:pt x="400235" y="258048"/>
                </a:lnTo>
                <a:lnTo>
                  <a:pt x="398268" y="249185"/>
                </a:lnTo>
                <a:lnTo>
                  <a:pt x="396957" y="236608"/>
                </a:lnTo>
                <a:lnTo>
                  <a:pt x="396083" y="221556"/>
                </a:lnTo>
                <a:lnTo>
                  <a:pt x="395502" y="204854"/>
                </a:lnTo>
                <a:lnTo>
                  <a:pt x="394160" y="190862"/>
                </a:lnTo>
                <a:lnTo>
                  <a:pt x="392313" y="178676"/>
                </a:lnTo>
                <a:lnTo>
                  <a:pt x="390130" y="167695"/>
                </a:lnTo>
                <a:lnTo>
                  <a:pt x="388674" y="157516"/>
                </a:lnTo>
                <a:lnTo>
                  <a:pt x="387704" y="147873"/>
                </a:lnTo>
                <a:lnTo>
                  <a:pt x="387057" y="138587"/>
                </a:lnTo>
                <a:lnTo>
                  <a:pt x="386626" y="127634"/>
                </a:lnTo>
                <a:lnTo>
                  <a:pt x="386018" y="90416"/>
                </a:lnTo>
                <a:lnTo>
                  <a:pt x="385763"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188"/>
          <p:cNvSpPr/>
          <p:nvPr/>
        </p:nvSpPr>
        <p:spPr>
          <a:xfrm>
            <a:off x="8069580" y="1200150"/>
            <a:ext cx="308611" cy="39229"/>
          </a:xfrm>
          <a:custGeom>
            <a:avLst/>
            <a:gdLst/>
            <a:ahLst/>
            <a:cxnLst/>
            <a:rect l="0" t="0" r="0" b="0"/>
            <a:pathLst>
              <a:path w="308611" h="39229">
                <a:moveTo>
                  <a:pt x="0" y="34290"/>
                </a:moveTo>
                <a:lnTo>
                  <a:pt x="9102" y="38840"/>
                </a:lnTo>
                <a:lnTo>
                  <a:pt x="12735" y="39228"/>
                </a:lnTo>
                <a:lnTo>
                  <a:pt x="16110" y="38535"/>
                </a:lnTo>
                <a:lnTo>
                  <a:pt x="19312" y="37120"/>
                </a:lnTo>
                <a:lnTo>
                  <a:pt x="24305" y="36176"/>
                </a:lnTo>
                <a:lnTo>
                  <a:pt x="30491" y="35547"/>
                </a:lnTo>
                <a:lnTo>
                  <a:pt x="37472" y="35128"/>
                </a:lnTo>
                <a:lnTo>
                  <a:pt x="46888" y="33896"/>
                </a:lnTo>
                <a:lnTo>
                  <a:pt x="57929" y="32122"/>
                </a:lnTo>
                <a:lnTo>
                  <a:pt x="70052" y="29987"/>
                </a:lnTo>
                <a:lnTo>
                  <a:pt x="80992" y="28564"/>
                </a:lnTo>
                <a:lnTo>
                  <a:pt x="91141" y="27615"/>
                </a:lnTo>
                <a:lnTo>
                  <a:pt x="100765" y="26982"/>
                </a:lnTo>
                <a:lnTo>
                  <a:pt x="110992" y="25608"/>
                </a:lnTo>
                <a:lnTo>
                  <a:pt x="121620" y="23739"/>
                </a:lnTo>
                <a:lnTo>
                  <a:pt x="132514" y="21541"/>
                </a:lnTo>
                <a:lnTo>
                  <a:pt x="154780" y="16558"/>
                </a:lnTo>
                <a:lnTo>
                  <a:pt x="166052" y="13896"/>
                </a:lnTo>
                <a:lnTo>
                  <a:pt x="177376" y="12122"/>
                </a:lnTo>
                <a:lnTo>
                  <a:pt x="188736" y="10938"/>
                </a:lnTo>
                <a:lnTo>
                  <a:pt x="200118" y="10150"/>
                </a:lnTo>
                <a:lnTo>
                  <a:pt x="213422" y="8671"/>
                </a:lnTo>
                <a:lnTo>
                  <a:pt x="254688" y="2992"/>
                </a:lnTo>
                <a:lnTo>
                  <a:pt x="263137" y="1995"/>
                </a:lnTo>
                <a:lnTo>
                  <a:pt x="30861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fontScale="90000"/>
          </a:bodyPr>
          <a:lstStyle/>
          <a:p>
            <a:pPr lvl="0"/>
            <a:r>
              <a:rPr lang="en-US" dirty="0"/>
              <a:t>Find the equation of the line </a:t>
            </a:r>
            <a:r>
              <a:rPr lang="en-US" dirty="0" smtClean="0"/>
              <a:t>through </a:t>
            </a:r>
            <a:br>
              <a:rPr lang="en-US" dirty="0" smtClean="0"/>
            </a:br>
            <a:r>
              <a:rPr lang="en-US" dirty="0" smtClean="0"/>
              <a:t>(-</a:t>
            </a:r>
            <a:r>
              <a:rPr lang="en-US" dirty="0"/>
              <a:t>5,2) and with m=1/3</a:t>
            </a:r>
            <a:r>
              <a:rPr lang="en-US" dirty="0" smtClean="0"/>
              <a:t>.</a:t>
            </a:r>
            <a:endParaRPr lang="en-US" dirty="0"/>
          </a:p>
        </p:txBody>
      </p:sp>
      <p:sp>
        <p:nvSpPr>
          <p:cNvPr id="3" name="SMARTPenAnnotation0"/>
          <p:cNvSpPr/>
          <p:nvPr/>
        </p:nvSpPr>
        <p:spPr>
          <a:xfrm>
            <a:off x="782986" y="1954530"/>
            <a:ext cx="274071" cy="514195"/>
          </a:xfrm>
          <a:custGeom>
            <a:avLst/>
            <a:gdLst/>
            <a:ahLst/>
            <a:cxnLst/>
            <a:rect l="0" t="0" r="0" b="0"/>
            <a:pathLst>
              <a:path w="274071" h="514195">
                <a:moveTo>
                  <a:pt x="25686" y="0"/>
                </a:moveTo>
                <a:lnTo>
                  <a:pt x="21135" y="0"/>
                </a:lnTo>
                <a:lnTo>
                  <a:pt x="19795" y="952"/>
                </a:lnTo>
                <a:lnTo>
                  <a:pt x="18901" y="2540"/>
                </a:lnTo>
                <a:lnTo>
                  <a:pt x="15103" y="11865"/>
                </a:lnTo>
                <a:lnTo>
                  <a:pt x="11457" y="20513"/>
                </a:lnTo>
                <a:lnTo>
                  <a:pt x="9405" y="30737"/>
                </a:lnTo>
                <a:lnTo>
                  <a:pt x="8925" y="36838"/>
                </a:lnTo>
                <a:lnTo>
                  <a:pt x="7844" y="39799"/>
                </a:lnTo>
                <a:lnTo>
                  <a:pt x="2725" y="48516"/>
                </a:lnTo>
                <a:lnTo>
                  <a:pt x="1194" y="54265"/>
                </a:lnTo>
                <a:lnTo>
                  <a:pt x="332" y="67407"/>
                </a:lnTo>
                <a:lnTo>
                  <a:pt x="76" y="78816"/>
                </a:lnTo>
                <a:lnTo>
                  <a:pt x="0" y="106432"/>
                </a:lnTo>
                <a:lnTo>
                  <a:pt x="1895" y="116674"/>
                </a:lnTo>
                <a:lnTo>
                  <a:pt x="5063" y="126360"/>
                </a:lnTo>
                <a:lnTo>
                  <a:pt x="9080" y="135675"/>
                </a:lnTo>
                <a:lnTo>
                  <a:pt x="13543" y="151105"/>
                </a:lnTo>
                <a:lnTo>
                  <a:pt x="15526" y="163360"/>
                </a:lnTo>
                <a:lnTo>
                  <a:pt x="16408" y="171982"/>
                </a:lnTo>
                <a:lnTo>
                  <a:pt x="18548" y="175614"/>
                </a:lnTo>
                <a:lnTo>
                  <a:pt x="26006" y="182191"/>
                </a:lnTo>
                <a:lnTo>
                  <a:pt x="33131" y="190828"/>
                </a:lnTo>
                <a:lnTo>
                  <a:pt x="40425" y="201017"/>
                </a:lnTo>
                <a:lnTo>
                  <a:pt x="45037" y="206401"/>
                </a:lnTo>
                <a:lnTo>
                  <a:pt x="54289" y="216511"/>
                </a:lnTo>
                <a:lnTo>
                  <a:pt x="64852" y="227558"/>
                </a:lnTo>
                <a:lnTo>
                  <a:pt x="71033" y="233852"/>
                </a:lnTo>
                <a:lnTo>
                  <a:pt x="74015" y="235911"/>
                </a:lnTo>
                <a:lnTo>
                  <a:pt x="79868" y="238199"/>
                </a:lnTo>
                <a:lnTo>
                  <a:pt x="88184" y="241756"/>
                </a:lnTo>
                <a:lnTo>
                  <a:pt x="93069" y="244038"/>
                </a:lnTo>
                <a:lnTo>
                  <a:pt x="98231" y="245559"/>
                </a:lnTo>
                <a:lnTo>
                  <a:pt x="103577" y="246574"/>
                </a:lnTo>
                <a:lnTo>
                  <a:pt x="109046" y="247250"/>
                </a:lnTo>
                <a:lnTo>
                  <a:pt x="113644" y="246748"/>
                </a:lnTo>
                <a:lnTo>
                  <a:pt x="117662" y="245461"/>
                </a:lnTo>
                <a:lnTo>
                  <a:pt x="124667" y="242444"/>
                </a:lnTo>
                <a:lnTo>
                  <a:pt x="130955" y="241102"/>
                </a:lnTo>
                <a:lnTo>
                  <a:pt x="136925" y="237966"/>
                </a:lnTo>
                <a:lnTo>
                  <a:pt x="144658" y="232445"/>
                </a:lnTo>
                <a:lnTo>
                  <a:pt x="157620" y="223641"/>
                </a:lnTo>
                <a:lnTo>
                  <a:pt x="163172" y="219579"/>
                </a:lnTo>
                <a:lnTo>
                  <a:pt x="167826" y="215918"/>
                </a:lnTo>
                <a:lnTo>
                  <a:pt x="175537" y="209311"/>
                </a:lnTo>
                <a:lnTo>
                  <a:pt x="182139" y="203199"/>
                </a:lnTo>
                <a:lnTo>
                  <a:pt x="200312" y="185302"/>
                </a:lnTo>
                <a:lnTo>
                  <a:pt x="204969" y="178779"/>
                </a:lnTo>
                <a:lnTo>
                  <a:pt x="210142" y="166452"/>
                </a:lnTo>
                <a:lnTo>
                  <a:pt x="214981" y="157163"/>
                </a:lnTo>
                <a:lnTo>
                  <a:pt x="217605" y="153353"/>
                </a:lnTo>
                <a:lnTo>
                  <a:pt x="220521" y="144039"/>
                </a:lnTo>
                <a:lnTo>
                  <a:pt x="221299" y="138888"/>
                </a:lnTo>
                <a:lnTo>
                  <a:pt x="224702" y="130626"/>
                </a:lnTo>
                <a:lnTo>
                  <a:pt x="226944" y="127089"/>
                </a:lnTo>
                <a:lnTo>
                  <a:pt x="229434" y="118079"/>
                </a:lnTo>
                <a:lnTo>
                  <a:pt x="230836" y="104836"/>
                </a:lnTo>
                <a:lnTo>
                  <a:pt x="231309" y="91828"/>
                </a:lnTo>
                <a:lnTo>
                  <a:pt x="231416" y="56737"/>
                </a:lnTo>
                <a:lnTo>
                  <a:pt x="231423" y="71209"/>
                </a:lnTo>
                <a:lnTo>
                  <a:pt x="232376" y="79858"/>
                </a:lnTo>
                <a:lnTo>
                  <a:pt x="233965" y="89433"/>
                </a:lnTo>
                <a:lnTo>
                  <a:pt x="235976" y="99627"/>
                </a:lnTo>
                <a:lnTo>
                  <a:pt x="238269" y="108328"/>
                </a:lnTo>
                <a:lnTo>
                  <a:pt x="243357" y="123075"/>
                </a:lnTo>
                <a:lnTo>
                  <a:pt x="245095" y="132533"/>
                </a:lnTo>
                <a:lnTo>
                  <a:pt x="246254" y="143600"/>
                </a:lnTo>
                <a:lnTo>
                  <a:pt x="247026" y="155740"/>
                </a:lnTo>
                <a:lnTo>
                  <a:pt x="248494" y="168597"/>
                </a:lnTo>
                <a:lnTo>
                  <a:pt x="250424" y="181930"/>
                </a:lnTo>
                <a:lnTo>
                  <a:pt x="252664" y="195582"/>
                </a:lnTo>
                <a:lnTo>
                  <a:pt x="255110" y="207540"/>
                </a:lnTo>
                <a:lnTo>
                  <a:pt x="257693" y="218370"/>
                </a:lnTo>
                <a:lnTo>
                  <a:pt x="260367" y="228447"/>
                </a:lnTo>
                <a:lnTo>
                  <a:pt x="263103" y="244691"/>
                </a:lnTo>
                <a:lnTo>
                  <a:pt x="265879" y="265044"/>
                </a:lnTo>
                <a:lnTo>
                  <a:pt x="268682" y="288139"/>
                </a:lnTo>
                <a:lnTo>
                  <a:pt x="270551" y="306392"/>
                </a:lnTo>
                <a:lnTo>
                  <a:pt x="271797" y="321419"/>
                </a:lnTo>
                <a:lnTo>
                  <a:pt x="272627" y="334294"/>
                </a:lnTo>
                <a:lnTo>
                  <a:pt x="273550" y="356220"/>
                </a:lnTo>
                <a:lnTo>
                  <a:pt x="274070" y="382089"/>
                </a:lnTo>
                <a:lnTo>
                  <a:pt x="273239" y="396512"/>
                </a:lnTo>
                <a:lnTo>
                  <a:pt x="269694" y="412447"/>
                </a:lnTo>
                <a:lnTo>
                  <a:pt x="267484" y="426515"/>
                </a:lnTo>
                <a:lnTo>
                  <a:pt x="265549" y="439117"/>
                </a:lnTo>
                <a:lnTo>
                  <a:pt x="261514" y="451068"/>
                </a:lnTo>
                <a:lnTo>
                  <a:pt x="254006" y="465269"/>
                </a:lnTo>
                <a:lnTo>
                  <a:pt x="249337" y="473057"/>
                </a:lnTo>
                <a:lnTo>
                  <a:pt x="241609" y="484250"/>
                </a:lnTo>
                <a:lnTo>
                  <a:pt x="238215" y="488568"/>
                </a:lnTo>
                <a:lnTo>
                  <a:pt x="232142" y="492399"/>
                </a:lnTo>
                <a:lnTo>
                  <a:pt x="224283" y="495906"/>
                </a:lnTo>
                <a:lnTo>
                  <a:pt x="215234" y="499196"/>
                </a:lnTo>
                <a:lnTo>
                  <a:pt x="204439" y="502342"/>
                </a:lnTo>
                <a:lnTo>
                  <a:pt x="192480" y="505392"/>
                </a:lnTo>
                <a:lnTo>
                  <a:pt x="179744" y="508378"/>
                </a:lnTo>
                <a:lnTo>
                  <a:pt x="169349" y="510369"/>
                </a:lnTo>
                <a:lnTo>
                  <a:pt x="160514" y="511696"/>
                </a:lnTo>
                <a:lnTo>
                  <a:pt x="152719" y="512580"/>
                </a:lnTo>
                <a:lnTo>
                  <a:pt x="144664" y="513170"/>
                </a:lnTo>
                <a:lnTo>
                  <a:pt x="136437" y="513563"/>
                </a:lnTo>
                <a:lnTo>
                  <a:pt x="120629" y="514000"/>
                </a:lnTo>
                <a:lnTo>
                  <a:pt x="107253" y="514194"/>
                </a:lnTo>
                <a:lnTo>
                  <a:pt x="101019" y="513293"/>
                </a:lnTo>
                <a:lnTo>
                  <a:pt x="94958" y="511740"/>
                </a:lnTo>
                <a:lnTo>
                  <a:pt x="77121" y="50577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
          <p:cNvSpPr/>
          <p:nvPr/>
        </p:nvSpPr>
        <p:spPr>
          <a:xfrm>
            <a:off x="1245869" y="2151697"/>
            <a:ext cx="240031" cy="17146"/>
          </a:xfrm>
          <a:custGeom>
            <a:avLst/>
            <a:gdLst/>
            <a:ahLst/>
            <a:cxnLst/>
            <a:rect l="0" t="0" r="0" b="0"/>
            <a:pathLst>
              <a:path w="240031" h="17146">
                <a:moveTo>
                  <a:pt x="0" y="17145"/>
                </a:moveTo>
                <a:lnTo>
                  <a:pt x="16483" y="17145"/>
                </a:lnTo>
                <a:lnTo>
                  <a:pt x="22419" y="16192"/>
                </a:lnTo>
                <a:lnTo>
                  <a:pt x="29234" y="14605"/>
                </a:lnTo>
                <a:lnTo>
                  <a:pt x="36634" y="12594"/>
                </a:lnTo>
                <a:lnTo>
                  <a:pt x="44425" y="11254"/>
                </a:lnTo>
                <a:lnTo>
                  <a:pt x="52477" y="10360"/>
                </a:lnTo>
                <a:lnTo>
                  <a:pt x="60702" y="9764"/>
                </a:lnTo>
                <a:lnTo>
                  <a:pt x="69043" y="9367"/>
                </a:lnTo>
                <a:lnTo>
                  <a:pt x="85931" y="8926"/>
                </a:lnTo>
                <a:lnTo>
                  <a:pt x="99198" y="7855"/>
                </a:lnTo>
                <a:lnTo>
                  <a:pt x="134258" y="4126"/>
                </a:lnTo>
                <a:lnTo>
                  <a:pt x="150466" y="2751"/>
                </a:lnTo>
                <a:lnTo>
                  <a:pt x="165080" y="1834"/>
                </a:lnTo>
                <a:lnTo>
                  <a:pt x="189574" y="815"/>
                </a:lnTo>
                <a:lnTo>
                  <a:pt x="214074" y="242"/>
                </a:lnTo>
                <a:lnTo>
                  <a:pt x="24003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
          <p:cNvSpPr/>
          <p:nvPr/>
        </p:nvSpPr>
        <p:spPr>
          <a:xfrm>
            <a:off x="1588769" y="1963490"/>
            <a:ext cx="368619" cy="368231"/>
          </a:xfrm>
          <a:custGeom>
            <a:avLst/>
            <a:gdLst/>
            <a:ahLst/>
            <a:cxnLst/>
            <a:rect l="0" t="0" r="0" b="0"/>
            <a:pathLst>
              <a:path w="368619" h="368231">
                <a:moveTo>
                  <a:pt x="0" y="42474"/>
                </a:moveTo>
                <a:lnTo>
                  <a:pt x="4551" y="33373"/>
                </a:lnTo>
                <a:lnTo>
                  <a:pt x="11932" y="23162"/>
                </a:lnTo>
                <a:lnTo>
                  <a:pt x="14622" y="21027"/>
                </a:lnTo>
                <a:lnTo>
                  <a:pt x="17369" y="19604"/>
                </a:lnTo>
                <a:lnTo>
                  <a:pt x="20152" y="18655"/>
                </a:lnTo>
                <a:lnTo>
                  <a:pt x="25784" y="15060"/>
                </a:lnTo>
                <a:lnTo>
                  <a:pt x="28619" y="12769"/>
                </a:lnTo>
                <a:lnTo>
                  <a:pt x="31462" y="11241"/>
                </a:lnTo>
                <a:lnTo>
                  <a:pt x="40966" y="8138"/>
                </a:lnTo>
                <a:lnTo>
                  <a:pt x="50275" y="4036"/>
                </a:lnTo>
                <a:lnTo>
                  <a:pt x="58222" y="1578"/>
                </a:lnTo>
                <a:lnTo>
                  <a:pt x="65882" y="486"/>
                </a:lnTo>
                <a:lnTo>
                  <a:pt x="75636" y="0"/>
                </a:lnTo>
                <a:lnTo>
                  <a:pt x="79952" y="824"/>
                </a:lnTo>
                <a:lnTo>
                  <a:pt x="90576" y="5580"/>
                </a:lnTo>
                <a:lnTo>
                  <a:pt x="96771" y="7027"/>
                </a:lnTo>
                <a:lnTo>
                  <a:pt x="102700" y="10210"/>
                </a:lnTo>
                <a:lnTo>
                  <a:pt x="111392" y="17357"/>
                </a:lnTo>
                <a:lnTo>
                  <a:pt x="122863" y="28306"/>
                </a:lnTo>
                <a:lnTo>
                  <a:pt x="124771" y="32076"/>
                </a:lnTo>
                <a:lnTo>
                  <a:pt x="126892" y="41345"/>
                </a:lnTo>
                <a:lnTo>
                  <a:pt x="130374" y="49275"/>
                </a:lnTo>
                <a:lnTo>
                  <a:pt x="135097" y="56927"/>
                </a:lnTo>
                <a:lnTo>
                  <a:pt x="140371" y="66678"/>
                </a:lnTo>
                <a:lnTo>
                  <a:pt x="157194" y="99742"/>
                </a:lnTo>
                <a:lnTo>
                  <a:pt x="160352" y="111107"/>
                </a:lnTo>
                <a:lnTo>
                  <a:pt x="161194" y="116805"/>
                </a:lnTo>
                <a:lnTo>
                  <a:pt x="164669" y="135835"/>
                </a:lnTo>
                <a:lnTo>
                  <a:pt x="166930" y="147577"/>
                </a:lnTo>
                <a:lnTo>
                  <a:pt x="167484" y="157311"/>
                </a:lnTo>
                <a:lnTo>
                  <a:pt x="166901" y="165705"/>
                </a:lnTo>
                <a:lnTo>
                  <a:pt x="163713" y="182968"/>
                </a:lnTo>
                <a:lnTo>
                  <a:pt x="159122" y="206516"/>
                </a:lnTo>
                <a:lnTo>
                  <a:pt x="156564" y="216606"/>
                </a:lnTo>
                <a:lnTo>
                  <a:pt x="153906" y="225237"/>
                </a:lnTo>
                <a:lnTo>
                  <a:pt x="145615" y="249026"/>
                </a:lnTo>
                <a:lnTo>
                  <a:pt x="142797" y="257328"/>
                </a:lnTo>
                <a:lnTo>
                  <a:pt x="139013" y="264768"/>
                </a:lnTo>
                <a:lnTo>
                  <a:pt x="134585" y="271633"/>
                </a:lnTo>
                <a:lnTo>
                  <a:pt x="129729" y="278114"/>
                </a:lnTo>
                <a:lnTo>
                  <a:pt x="125539" y="284340"/>
                </a:lnTo>
                <a:lnTo>
                  <a:pt x="121793" y="290396"/>
                </a:lnTo>
                <a:lnTo>
                  <a:pt x="118343" y="296338"/>
                </a:lnTo>
                <a:lnTo>
                  <a:pt x="109430" y="305480"/>
                </a:lnTo>
                <a:lnTo>
                  <a:pt x="79084" y="328212"/>
                </a:lnTo>
                <a:lnTo>
                  <a:pt x="71773" y="333931"/>
                </a:lnTo>
                <a:lnTo>
                  <a:pt x="61109" y="342826"/>
                </a:lnTo>
                <a:lnTo>
                  <a:pt x="53195" y="347414"/>
                </a:lnTo>
                <a:lnTo>
                  <a:pt x="49751" y="348638"/>
                </a:lnTo>
                <a:lnTo>
                  <a:pt x="43384" y="352537"/>
                </a:lnTo>
                <a:lnTo>
                  <a:pt x="40353" y="354910"/>
                </a:lnTo>
                <a:lnTo>
                  <a:pt x="34445" y="357547"/>
                </a:lnTo>
                <a:lnTo>
                  <a:pt x="31536" y="358251"/>
                </a:lnTo>
                <a:lnTo>
                  <a:pt x="30549" y="359672"/>
                </a:lnTo>
                <a:lnTo>
                  <a:pt x="30844" y="361572"/>
                </a:lnTo>
                <a:lnTo>
                  <a:pt x="31993" y="363791"/>
                </a:lnTo>
                <a:lnTo>
                  <a:pt x="33711" y="365271"/>
                </a:lnTo>
                <a:lnTo>
                  <a:pt x="35809" y="366257"/>
                </a:lnTo>
                <a:lnTo>
                  <a:pt x="40680" y="367353"/>
                </a:lnTo>
                <a:lnTo>
                  <a:pt x="46020" y="367840"/>
                </a:lnTo>
                <a:lnTo>
                  <a:pt x="54493" y="367017"/>
                </a:lnTo>
                <a:lnTo>
                  <a:pt x="81687" y="363563"/>
                </a:lnTo>
                <a:lnTo>
                  <a:pt x="95415" y="361309"/>
                </a:lnTo>
                <a:lnTo>
                  <a:pt x="108378" y="358853"/>
                </a:lnTo>
                <a:lnTo>
                  <a:pt x="120830" y="356264"/>
                </a:lnTo>
                <a:lnTo>
                  <a:pt x="138656" y="354537"/>
                </a:lnTo>
                <a:lnTo>
                  <a:pt x="160065" y="353386"/>
                </a:lnTo>
                <a:lnTo>
                  <a:pt x="217924" y="351767"/>
                </a:lnTo>
                <a:lnTo>
                  <a:pt x="231008" y="351539"/>
                </a:lnTo>
                <a:lnTo>
                  <a:pt x="247351" y="352340"/>
                </a:lnTo>
                <a:lnTo>
                  <a:pt x="265865" y="353827"/>
                </a:lnTo>
                <a:lnTo>
                  <a:pt x="301043" y="357066"/>
                </a:lnTo>
                <a:lnTo>
                  <a:pt x="323027" y="358505"/>
                </a:lnTo>
                <a:lnTo>
                  <a:pt x="332509" y="359842"/>
                </a:lnTo>
                <a:lnTo>
                  <a:pt x="341688" y="361685"/>
                </a:lnTo>
                <a:lnTo>
                  <a:pt x="368618" y="36823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
          <p:cNvSpPr/>
          <p:nvPr/>
        </p:nvSpPr>
        <p:spPr>
          <a:xfrm>
            <a:off x="2085975" y="2160270"/>
            <a:ext cx="248603" cy="25718"/>
          </a:xfrm>
          <a:custGeom>
            <a:avLst/>
            <a:gdLst/>
            <a:ahLst/>
            <a:cxnLst/>
            <a:rect l="0" t="0" r="0" b="0"/>
            <a:pathLst>
              <a:path w="248603" h="25718">
                <a:moveTo>
                  <a:pt x="0" y="25717"/>
                </a:moveTo>
                <a:lnTo>
                  <a:pt x="18203" y="21166"/>
                </a:lnTo>
                <a:lnTo>
                  <a:pt x="25470" y="19826"/>
                </a:lnTo>
                <a:lnTo>
                  <a:pt x="32220" y="18932"/>
                </a:lnTo>
                <a:lnTo>
                  <a:pt x="38625" y="18336"/>
                </a:lnTo>
                <a:lnTo>
                  <a:pt x="45752" y="16986"/>
                </a:lnTo>
                <a:lnTo>
                  <a:pt x="53361" y="15134"/>
                </a:lnTo>
                <a:lnTo>
                  <a:pt x="61291" y="12947"/>
                </a:lnTo>
                <a:lnTo>
                  <a:pt x="69436" y="11489"/>
                </a:lnTo>
                <a:lnTo>
                  <a:pt x="77723" y="10516"/>
                </a:lnTo>
                <a:lnTo>
                  <a:pt x="86105" y="9868"/>
                </a:lnTo>
                <a:lnTo>
                  <a:pt x="94551" y="9436"/>
                </a:lnTo>
                <a:lnTo>
                  <a:pt x="111555" y="8956"/>
                </a:lnTo>
                <a:lnTo>
                  <a:pt x="120090" y="7875"/>
                </a:lnTo>
                <a:lnTo>
                  <a:pt x="128637" y="6203"/>
                </a:lnTo>
                <a:lnTo>
                  <a:pt x="137193" y="4135"/>
                </a:lnTo>
                <a:lnTo>
                  <a:pt x="145754" y="2757"/>
                </a:lnTo>
                <a:lnTo>
                  <a:pt x="154319" y="1837"/>
                </a:lnTo>
                <a:lnTo>
                  <a:pt x="162887" y="1225"/>
                </a:lnTo>
                <a:lnTo>
                  <a:pt x="173361" y="816"/>
                </a:lnTo>
                <a:lnTo>
                  <a:pt x="208952" y="242"/>
                </a:lnTo>
                <a:lnTo>
                  <a:pt x="24860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
          <p:cNvSpPr/>
          <p:nvPr/>
        </p:nvSpPr>
        <p:spPr>
          <a:xfrm>
            <a:off x="2171700" y="2254567"/>
            <a:ext cx="171451" cy="25719"/>
          </a:xfrm>
          <a:custGeom>
            <a:avLst/>
            <a:gdLst/>
            <a:ahLst/>
            <a:cxnLst/>
            <a:rect l="0" t="0" r="0" b="0"/>
            <a:pathLst>
              <a:path w="171451" h="25719">
                <a:moveTo>
                  <a:pt x="0" y="25718"/>
                </a:moveTo>
                <a:lnTo>
                  <a:pt x="32921" y="25718"/>
                </a:lnTo>
                <a:lnTo>
                  <a:pt x="38140" y="24765"/>
                </a:lnTo>
                <a:lnTo>
                  <a:pt x="43524" y="23178"/>
                </a:lnTo>
                <a:lnTo>
                  <a:pt x="49018" y="21167"/>
                </a:lnTo>
                <a:lnTo>
                  <a:pt x="57444" y="19826"/>
                </a:lnTo>
                <a:lnTo>
                  <a:pt x="67823" y="18932"/>
                </a:lnTo>
                <a:lnTo>
                  <a:pt x="79505" y="18337"/>
                </a:lnTo>
                <a:lnTo>
                  <a:pt x="89198" y="16987"/>
                </a:lnTo>
                <a:lnTo>
                  <a:pt x="97565" y="15134"/>
                </a:lnTo>
                <a:lnTo>
                  <a:pt x="105048" y="12947"/>
                </a:lnTo>
                <a:lnTo>
                  <a:pt x="113847" y="11489"/>
                </a:lnTo>
                <a:lnTo>
                  <a:pt x="123523" y="10517"/>
                </a:lnTo>
                <a:lnTo>
                  <a:pt x="133783" y="9869"/>
                </a:lnTo>
                <a:lnTo>
                  <a:pt x="142529" y="8484"/>
                </a:lnTo>
                <a:lnTo>
                  <a:pt x="150264" y="6609"/>
                </a:lnTo>
                <a:lnTo>
                  <a:pt x="17145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5"/>
          <p:cNvSpPr/>
          <p:nvPr/>
        </p:nvSpPr>
        <p:spPr>
          <a:xfrm>
            <a:off x="2626042" y="1937385"/>
            <a:ext cx="34291" cy="162878"/>
          </a:xfrm>
          <a:custGeom>
            <a:avLst/>
            <a:gdLst/>
            <a:ahLst/>
            <a:cxnLst/>
            <a:rect l="0" t="0" r="0" b="0"/>
            <a:pathLst>
              <a:path w="34291" h="162878">
                <a:moveTo>
                  <a:pt x="0" y="0"/>
                </a:moveTo>
                <a:lnTo>
                  <a:pt x="0" y="28370"/>
                </a:lnTo>
                <a:lnTo>
                  <a:pt x="952" y="31296"/>
                </a:lnTo>
                <a:lnTo>
                  <a:pt x="2540" y="34199"/>
                </a:lnTo>
                <a:lnTo>
                  <a:pt x="4551" y="37087"/>
                </a:lnTo>
                <a:lnTo>
                  <a:pt x="5891" y="39964"/>
                </a:lnTo>
                <a:lnTo>
                  <a:pt x="6785" y="42835"/>
                </a:lnTo>
                <a:lnTo>
                  <a:pt x="7381" y="45702"/>
                </a:lnTo>
                <a:lnTo>
                  <a:pt x="8731" y="48565"/>
                </a:lnTo>
                <a:lnTo>
                  <a:pt x="10583" y="51427"/>
                </a:lnTo>
                <a:lnTo>
                  <a:pt x="12770" y="54287"/>
                </a:lnTo>
                <a:lnTo>
                  <a:pt x="14229" y="57146"/>
                </a:lnTo>
                <a:lnTo>
                  <a:pt x="15201" y="60005"/>
                </a:lnTo>
                <a:lnTo>
                  <a:pt x="15849" y="62863"/>
                </a:lnTo>
                <a:lnTo>
                  <a:pt x="16281" y="66674"/>
                </a:lnTo>
                <a:lnTo>
                  <a:pt x="16569" y="71119"/>
                </a:lnTo>
                <a:lnTo>
                  <a:pt x="16761" y="75988"/>
                </a:lnTo>
                <a:lnTo>
                  <a:pt x="17841" y="83043"/>
                </a:lnTo>
                <a:lnTo>
                  <a:pt x="19514" y="91557"/>
                </a:lnTo>
                <a:lnTo>
                  <a:pt x="21582" y="101043"/>
                </a:lnTo>
                <a:lnTo>
                  <a:pt x="22961" y="108319"/>
                </a:lnTo>
                <a:lnTo>
                  <a:pt x="23880" y="114123"/>
                </a:lnTo>
                <a:lnTo>
                  <a:pt x="24492" y="118944"/>
                </a:lnTo>
                <a:lnTo>
                  <a:pt x="25853" y="123111"/>
                </a:lnTo>
                <a:lnTo>
                  <a:pt x="27713" y="126841"/>
                </a:lnTo>
                <a:lnTo>
                  <a:pt x="29905" y="130281"/>
                </a:lnTo>
                <a:lnTo>
                  <a:pt x="31367" y="133526"/>
                </a:lnTo>
                <a:lnTo>
                  <a:pt x="32341" y="136642"/>
                </a:lnTo>
                <a:lnTo>
                  <a:pt x="32991" y="139672"/>
                </a:lnTo>
                <a:lnTo>
                  <a:pt x="33424" y="142645"/>
                </a:lnTo>
                <a:lnTo>
                  <a:pt x="33713" y="145579"/>
                </a:lnTo>
                <a:lnTo>
                  <a:pt x="34290" y="16287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6"/>
          <p:cNvSpPr/>
          <p:nvPr/>
        </p:nvSpPr>
        <p:spPr>
          <a:xfrm>
            <a:off x="2797492" y="1971675"/>
            <a:ext cx="90650" cy="454343"/>
          </a:xfrm>
          <a:custGeom>
            <a:avLst/>
            <a:gdLst/>
            <a:ahLst/>
            <a:cxnLst/>
            <a:rect l="0" t="0" r="0" b="0"/>
            <a:pathLst>
              <a:path w="90650" h="454343">
                <a:moveTo>
                  <a:pt x="85725" y="0"/>
                </a:moveTo>
                <a:lnTo>
                  <a:pt x="81174" y="18203"/>
                </a:lnTo>
                <a:lnTo>
                  <a:pt x="80786" y="25470"/>
                </a:lnTo>
                <a:lnTo>
                  <a:pt x="82895" y="38625"/>
                </a:lnTo>
                <a:lnTo>
                  <a:pt x="84467" y="50821"/>
                </a:lnTo>
                <a:lnTo>
                  <a:pt x="85166" y="62592"/>
                </a:lnTo>
                <a:lnTo>
                  <a:pt x="85476" y="74173"/>
                </a:lnTo>
                <a:lnTo>
                  <a:pt x="85651" y="105056"/>
                </a:lnTo>
                <a:lnTo>
                  <a:pt x="86628" y="115757"/>
                </a:lnTo>
                <a:lnTo>
                  <a:pt x="88232" y="125749"/>
                </a:lnTo>
                <a:lnTo>
                  <a:pt x="90254" y="135267"/>
                </a:lnTo>
                <a:lnTo>
                  <a:pt x="90649" y="144471"/>
                </a:lnTo>
                <a:lnTo>
                  <a:pt x="89961" y="153464"/>
                </a:lnTo>
                <a:lnTo>
                  <a:pt x="88549" y="162316"/>
                </a:lnTo>
                <a:lnTo>
                  <a:pt x="87607" y="171076"/>
                </a:lnTo>
                <a:lnTo>
                  <a:pt x="86980" y="179773"/>
                </a:lnTo>
                <a:lnTo>
                  <a:pt x="86561" y="188429"/>
                </a:lnTo>
                <a:lnTo>
                  <a:pt x="86097" y="205666"/>
                </a:lnTo>
                <a:lnTo>
                  <a:pt x="85973" y="214263"/>
                </a:lnTo>
                <a:lnTo>
                  <a:pt x="84938" y="222852"/>
                </a:lnTo>
                <a:lnTo>
                  <a:pt x="83295" y="231435"/>
                </a:lnTo>
                <a:lnTo>
                  <a:pt x="81247" y="240015"/>
                </a:lnTo>
                <a:lnTo>
                  <a:pt x="77978" y="251450"/>
                </a:lnTo>
                <a:lnTo>
                  <a:pt x="65226" y="291991"/>
                </a:lnTo>
                <a:lnTo>
                  <a:pt x="48888" y="341840"/>
                </a:lnTo>
                <a:lnTo>
                  <a:pt x="45927" y="349813"/>
                </a:lnTo>
                <a:lnTo>
                  <a:pt x="43001" y="357034"/>
                </a:lnTo>
                <a:lnTo>
                  <a:pt x="40097" y="363752"/>
                </a:lnTo>
                <a:lnTo>
                  <a:pt x="31791" y="381377"/>
                </a:lnTo>
                <a:lnTo>
                  <a:pt x="26909" y="391411"/>
                </a:lnTo>
                <a:lnTo>
                  <a:pt x="22702" y="401911"/>
                </a:lnTo>
                <a:lnTo>
                  <a:pt x="18945" y="412720"/>
                </a:lnTo>
                <a:lnTo>
                  <a:pt x="10621" y="439241"/>
                </a:lnTo>
                <a:lnTo>
                  <a:pt x="8986" y="442370"/>
                </a:lnTo>
                <a:lnTo>
                  <a:pt x="6943" y="445408"/>
                </a:lnTo>
                <a:lnTo>
                  <a:pt x="0" y="45434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7"/>
          <p:cNvSpPr/>
          <p:nvPr/>
        </p:nvSpPr>
        <p:spPr>
          <a:xfrm>
            <a:off x="3063239" y="2168947"/>
            <a:ext cx="248068" cy="298572"/>
          </a:xfrm>
          <a:custGeom>
            <a:avLst/>
            <a:gdLst/>
            <a:ahLst/>
            <a:cxnLst/>
            <a:rect l="0" t="0" r="0" b="0"/>
            <a:pathLst>
              <a:path w="248068" h="298572">
                <a:moveTo>
                  <a:pt x="0" y="8467"/>
                </a:moveTo>
                <a:lnTo>
                  <a:pt x="9102" y="8467"/>
                </a:lnTo>
                <a:lnTo>
                  <a:pt x="16546" y="7515"/>
                </a:lnTo>
                <a:lnTo>
                  <a:pt x="26271" y="5928"/>
                </a:lnTo>
                <a:lnTo>
                  <a:pt x="37517" y="3917"/>
                </a:lnTo>
                <a:lnTo>
                  <a:pt x="49776" y="2576"/>
                </a:lnTo>
                <a:lnTo>
                  <a:pt x="62712" y="1682"/>
                </a:lnTo>
                <a:lnTo>
                  <a:pt x="86927" y="689"/>
                </a:lnTo>
                <a:lnTo>
                  <a:pt x="111270" y="130"/>
                </a:lnTo>
                <a:lnTo>
                  <a:pt x="124384" y="0"/>
                </a:lnTo>
                <a:lnTo>
                  <a:pt x="130547" y="917"/>
                </a:lnTo>
                <a:lnTo>
                  <a:pt x="136562" y="2482"/>
                </a:lnTo>
                <a:lnTo>
                  <a:pt x="164453" y="11836"/>
                </a:lnTo>
                <a:lnTo>
                  <a:pt x="170595" y="14523"/>
                </a:lnTo>
                <a:lnTo>
                  <a:pt x="175643" y="17267"/>
                </a:lnTo>
                <a:lnTo>
                  <a:pt x="179961" y="20049"/>
                </a:lnTo>
                <a:lnTo>
                  <a:pt x="182839" y="22856"/>
                </a:lnTo>
                <a:lnTo>
                  <a:pt x="184758" y="25680"/>
                </a:lnTo>
                <a:lnTo>
                  <a:pt x="187842" y="32310"/>
                </a:lnTo>
                <a:lnTo>
                  <a:pt x="192388" y="41607"/>
                </a:lnTo>
                <a:lnTo>
                  <a:pt x="195044" y="49549"/>
                </a:lnTo>
                <a:lnTo>
                  <a:pt x="195752" y="53000"/>
                </a:lnTo>
                <a:lnTo>
                  <a:pt x="195272" y="56253"/>
                </a:lnTo>
                <a:lnTo>
                  <a:pt x="193999" y="59375"/>
                </a:lnTo>
                <a:lnTo>
                  <a:pt x="190044" y="67288"/>
                </a:lnTo>
                <a:lnTo>
                  <a:pt x="187656" y="73399"/>
                </a:lnTo>
                <a:lnTo>
                  <a:pt x="185112" y="80330"/>
                </a:lnTo>
                <a:lnTo>
                  <a:pt x="181511" y="86856"/>
                </a:lnTo>
                <a:lnTo>
                  <a:pt x="177205" y="93112"/>
                </a:lnTo>
                <a:lnTo>
                  <a:pt x="172429" y="99187"/>
                </a:lnTo>
                <a:lnTo>
                  <a:pt x="167340" y="104190"/>
                </a:lnTo>
                <a:lnTo>
                  <a:pt x="162043" y="108477"/>
                </a:lnTo>
                <a:lnTo>
                  <a:pt x="156606" y="112288"/>
                </a:lnTo>
                <a:lnTo>
                  <a:pt x="152029" y="115781"/>
                </a:lnTo>
                <a:lnTo>
                  <a:pt x="116552" y="144825"/>
                </a:lnTo>
                <a:lnTo>
                  <a:pt x="109134" y="151760"/>
                </a:lnTo>
                <a:lnTo>
                  <a:pt x="104189" y="157336"/>
                </a:lnTo>
                <a:lnTo>
                  <a:pt x="100892" y="162006"/>
                </a:lnTo>
                <a:lnTo>
                  <a:pt x="99647" y="165119"/>
                </a:lnTo>
                <a:lnTo>
                  <a:pt x="99769" y="167194"/>
                </a:lnTo>
                <a:lnTo>
                  <a:pt x="100803" y="168578"/>
                </a:lnTo>
                <a:lnTo>
                  <a:pt x="107031" y="172655"/>
                </a:lnTo>
                <a:lnTo>
                  <a:pt x="111360" y="175076"/>
                </a:lnTo>
                <a:lnTo>
                  <a:pt x="121248" y="180306"/>
                </a:lnTo>
                <a:lnTo>
                  <a:pt x="126552" y="183034"/>
                </a:lnTo>
                <a:lnTo>
                  <a:pt x="131041" y="184853"/>
                </a:lnTo>
                <a:lnTo>
                  <a:pt x="138568" y="186874"/>
                </a:lnTo>
                <a:lnTo>
                  <a:pt x="142862" y="188365"/>
                </a:lnTo>
                <a:lnTo>
                  <a:pt x="147629" y="190312"/>
                </a:lnTo>
                <a:lnTo>
                  <a:pt x="152712" y="192562"/>
                </a:lnTo>
                <a:lnTo>
                  <a:pt x="163440" y="197602"/>
                </a:lnTo>
                <a:lnTo>
                  <a:pt x="168967" y="200280"/>
                </a:lnTo>
                <a:lnTo>
                  <a:pt x="173605" y="203017"/>
                </a:lnTo>
                <a:lnTo>
                  <a:pt x="181298" y="208599"/>
                </a:lnTo>
                <a:lnTo>
                  <a:pt x="185636" y="210469"/>
                </a:lnTo>
                <a:lnTo>
                  <a:pt x="190432" y="211715"/>
                </a:lnTo>
                <a:lnTo>
                  <a:pt x="195535" y="212546"/>
                </a:lnTo>
                <a:lnTo>
                  <a:pt x="199889" y="214052"/>
                </a:lnTo>
                <a:lnTo>
                  <a:pt x="207267" y="218266"/>
                </a:lnTo>
                <a:lnTo>
                  <a:pt x="211521" y="220723"/>
                </a:lnTo>
                <a:lnTo>
                  <a:pt x="221327" y="225993"/>
                </a:lnTo>
                <a:lnTo>
                  <a:pt x="225657" y="228732"/>
                </a:lnTo>
                <a:lnTo>
                  <a:pt x="233007" y="234315"/>
                </a:lnTo>
                <a:lnTo>
                  <a:pt x="239449" y="242512"/>
                </a:lnTo>
                <a:lnTo>
                  <a:pt x="246795" y="254194"/>
                </a:lnTo>
                <a:lnTo>
                  <a:pt x="247799" y="258332"/>
                </a:lnTo>
                <a:lnTo>
                  <a:pt x="248067" y="260769"/>
                </a:lnTo>
                <a:lnTo>
                  <a:pt x="246341" y="262394"/>
                </a:lnTo>
                <a:lnTo>
                  <a:pt x="243285" y="263476"/>
                </a:lnTo>
                <a:lnTo>
                  <a:pt x="239342" y="264198"/>
                </a:lnTo>
                <a:lnTo>
                  <a:pt x="230999" y="266585"/>
                </a:lnTo>
                <a:lnTo>
                  <a:pt x="194810" y="278093"/>
                </a:lnTo>
                <a:lnTo>
                  <a:pt x="174213" y="284828"/>
                </a:lnTo>
                <a:lnTo>
                  <a:pt x="165672" y="287005"/>
                </a:lnTo>
                <a:lnTo>
                  <a:pt x="158073" y="288457"/>
                </a:lnTo>
                <a:lnTo>
                  <a:pt x="151102" y="289425"/>
                </a:lnTo>
                <a:lnTo>
                  <a:pt x="143597" y="291022"/>
                </a:lnTo>
                <a:lnTo>
                  <a:pt x="135737" y="293040"/>
                </a:lnTo>
                <a:lnTo>
                  <a:pt x="127639" y="295338"/>
                </a:lnTo>
                <a:lnTo>
                  <a:pt x="120335" y="296869"/>
                </a:lnTo>
                <a:lnTo>
                  <a:pt x="113561" y="297890"/>
                </a:lnTo>
                <a:lnTo>
                  <a:pt x="107140" y="298571"/>
                </a:lnTo>
                <a:lnTo>
                  <a:pt x="99049" y="298072"/>
                </a:lnTo>
                <a:lnTo>
                  <a:pt x="89846" y="296787"/>
                </a:lnTo>
                <a:lnTo>
                  <a:pt x="79900" y="294978"/>
                </a:lnTo>
                <a:lnTo>
                  <a:pt x="72317" y="293772"/>
                </a:lnTo>
                <a:lnTo>
                  <a:pt x="66309" y="292968"/>
                </a:lnTo>
                <a:lnTo>
                  <a:pt x="61351" y="292432"/>
                </a:lnTo>
                <a:lnTo>
                  <a:pt x="57093" y="292075"/>
                </a:lnTo>
                <a:lnTo>
                  <a:pt x="53303" y="291836"/>
                </a:lnTo>
                <a:lnTo>
                  <a:pt x="42863" y="29136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8"/>
          <p:cNvSpPr/>
          <p:nvPr/>
        </p:nvSpPr>
        <p:spPr>
          <a:xfrm>
            <a:off x="3552001" y="1954530"/>
            <a:ext cx="171322" cy="514351"/>
          </a:xfrm>
          <a:custGeom>
            <a:avLst/>
            <a:gdLst/>
            <a:ahLst/>
            <a:cxnLst/>
            <a:rect l="0" t="0" r="0" b="0"/>
            <a:pathLst>
              <a:path w="171322" h="514351">
                <a:moveTo>
                  <a:pt x="171321" y="0"/>
                </a:moveTo>
                <a:lnTo>
                  <a:pt x="166770" y="0"/>
                </a:lnTo>
                <a:lnTo>
                  <a:pt x="165429" y="952"/>
                </a:lnTo>
                <a:lnTo>
                  <a:pt x="164536" y="2540"/>
                </a:lnTo>
                <a:lnTo>
                  <a:pt x="163940" y="4551"/>
                </a:lnTo>
                <a:lnTo>
                  <a:pt x="160738" y="9325"/>
                </a:lnTo>
                <a:lnTo>
                  <a:pt x="156140" y="14622"/>
                </a:lnTo>
                <a:lnTo>
                  <a:pt x="150921" y="20151"/>
                </a:lnTo>
                <a:lnTo>
                  <a:pt x="149149" y="22959"/>
                </a:lnTo>
                <a:lnTo>
                  <a:pt x="146071" y="32609"/>
                </a:lnTo>
                <a:lnTo>
                  <a:pt x="141191" y="38342"/>
                </a:lnTo>
                <a:lnTo>
                  <a:pt x="139805" y="40801"/>
                </a:lnTo>
                <a:lnTo>
                  <a:pt x="136900" y="48813"/>
                </a:lnTo>
                <a:lnTo>
                  <a:pt x="132846" y="54397"/>
                </a:lnTo>
                <a:lnTo>
                  <a:pt x="127868" y="62594"/>
                </a:lnTo>
                <a:lnTo>
                  <a:pt x="121462" y="74276"/>
                </a:lnTo>
                <a:lnTo>
                  <a:pt x="118047" y="78414"/>
                </a:lnTo>
                <a:lnTo>
                  <a:pt x="115802" y="80851"/>
                </a:lnTo>
                <a:lnTo>
                  <a:pt x="114306" y="83428"/>
                </a:lnTo>
                <a:lnTo>
                  <a:pt x="109365" y="96948"/>
                </a:lnTo>
                <a:lnTo>
                  <a:pt x="104732" y="105953"/>
                </a:lnTo>
                <a:lnTo>
                  <a:pt x="99498" y="113130"/>
                </a:lnTo>
                <a:lnTo>
                  <a:pt x="95817" y="117330"/>
                </a:lnTo>
                <a:lnTo>
                  <a:pt x="91458" y="122035"/>
                </a:lnTo>
                <a:lnTo>
                  <a:pt x="86646" y="127076"/>
                </a:lnTo>
                <a:lnTo>
                  <a:pt x="82486" y="132342"/>
                </a:lnTo>
                <a:lnTo>
                  <a:pt x="78760" y="137758"/>
                </a:lnTo>
                <a:lnTo>
                  <a:pt x="75324" y="143274"/>
                </a:lnTo>
                <a:lnTo>
                  <a:pt x="72080" y="148856"/>
                </a:lnTo>
                <a:lnTo>
                  <a:pt x="65936" y="160138"/>
                </a:lnTo>
                <a:lnTo>
                  <a:pt x="59155" y="170576"/>
                </a:lnTo>
                <a:lnTo>
                  <a:pt x="38919" y="199954"/>
                </a:lnTo>
                <a:lnTo>
                  <a:pt x="30666" y="213312"/>
                </a:lnTo>
                <a:lnTo>
                  <a:pt x="24211" y="225076"/>
                </a:lnTo>
                <a:lnTo>
                  <a:pt x="18955" y="235775"/>
                </a:lnTo>
                <a:lnTo>
                  <a:pt x="15451" y="244813"/>
                </a:lnTo>
                <a:lnTo>
                  <a:pt x="9567" y="266635"/>
                </a:lnTo>
                <a:lnTo>
                  <a:pt x="4816" y="279159"/>
                </a:lnTo>
                <a:lnTo>
                  <a:pt x="3167" y="288024"/>
                </a:lnTo>
                <a:lnTo>
                  <a:pt x="2068" y="298696"/>
                </a:lnTo>
                <a:lnTo>
                  <a:pt x="848" y="320396"/>
                </a:lnTo>
                <a:lnTo>
                  <a:pt x="305" y="336390"/>
                </a:lnTo>
                <a:lnTo>
                  <a:pt x="0" y="356105"/>
                </a:lnTo>
                <a:lnTo>
                  <a:pt x="2468" y="368136"/>
                </a:lnTo>
                <a:lnTo>
                  <a:pt x="7692" y="381739"/>
                </a:lnTo>
                <a:lnTo>
                  <a:pt x="11753" y="390700"/>
                </a:lnTo>
                <a:lnTo>
                  <a:pt x="16365" y="400484"/>
                </a:lnTo>
                <a:lnTo>
                  <a:pt x="21345" y="409864"/>
                </a:lnTo>
                <a:lnTo>
                  <a:pt x="26569" y="418975"/>
                </a:lnTo>
                <a:lnTo>
                  <a:pt x="31958" y="427907"/>
                </a:lnTo>
                <a:lnTo>
                  <a:pt x="36502" y="434814"/>
                </a:lnTo>
                <a:lnTo>
                  <a:pt x="40484" y="440370"/>
                </a:lnTo>
                <a:lnTo>
                  <a:pt x="44092" y="445028"/>
                </a:lnTo>
                <a:lnTo>
                  <a:pt x="48402" y="449085"/>
                </a:lnTo>
                <a:lnTo>
                  <a:pt x="53180" y="452742"/>
                </a:lnTo>
                <a:lnTo>
                  <a:pt x="58270" y="456133"/>
                </a:lnTo>
                <a:lnTo>
                  <a:pt x="62617" y="459346"/>
                </a:lnTo>
                <a:lnTo>
                  <a:pt x="66466" y="462441"/>
                </a:lnTo>
                <a:lnTo>
                  <a:pt x="69986" y="465456"/>
                </a:lnTo>
                <a:lnTo>
                  <a:pt x="73284" y="468419"/>
                </a:lnTo>
                <a:lnTo>
                  <a:pt x="79489" y="474251"/>
                </a:lnTo>
                <a:lnTo>
                  <a:pt x="83430" y="477140"/>
                </a:lnTo>
                <a:lnTo>
                  <a:pt x="87962" y="480018"/>
                </a:lnTo>
                <a:lnTo>
                  <a:pt x="92888" y="482889"/>
                </a:lnTo>
                <a:lnTo>
                  <a:pt x="97125" y="485756"/>
                </a:lnTo>
                <a:lnTo>
                  <a:pt x="100902" y="488620"/>
                </a:lnTo>
                <a:lnTo>
                  <a:pt x="104372" y="491481"/>
                </a:lnTo>
                <a:lnTo>
                  <a:pt x="110496" y="495294"/>
                </a:lnTo>
                <a:lnTo>
                  <a:pt x="118388" y="499741"/>
                </a:lnTo>
                <a:lnTo>
                  <a:pt x="127461" y="504610"/>
                </a:lnTo>
                <a:lnTo>
                  <a:pt x="135413" y="507857"/>
                </a:lnTo>
                <a:lnTo>
                  <a:pt x="142620" y="510021"/>
                </a:lnTo>
                <a:lnTo>
                  <a:pt x="162749" y="5143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9"/>
          <p:cNvSpPr/>
          <p:nvPr/>
        </p:nvSpPr>
        <p:spPr>
          <a:xfrm>
            <a:off x="3826192" y="2211705"/>
            <a:ext cx="265749" cy="231458"/>
          </a:xfrm>
          <a:custGeom>
            <a:avLst/>
            <a:gdLst/>
            <a:ahLst/>
            <a:cxnLst/>
            <a:rect l="0" t="0" r="0" b="0"/>
            <a:pathLst>
              <a:path w="265749" h="231458">
                <a:moveTo>
                  <a:pt x="0" y="0"/>
                </a:moveTo>
                <a:lnTo>
                  <a:pt x="9102" y="9101"/>
                </a:lnTo>
                <a:lnTo>
                  <a:pt x="12735" y="13687"/>
                </a:lnTo>
                <a:lnTo>
                  <a:pt x="16110" y="18650"/>
                </a:lnTo>
                <a:lnTo>
                  <a:pt x="19313" y="23863"/>
                </a:lnTo>
                <a:lnTo>
                  <a:pt x="24305" y="28291"/>
                </a:lnTo>
                <a:lnTo>
                  <a:pt x="30491" y="32196"/>
                </a:lnTo>
                <a:lnTo>
                  <a:pt x="37472" y="35751"/>
                </a:lnTo>
                <a:lnTo>
                  <a:pt x="43079" y="40026"/>
                </a:lnTo>
                <a:lnTo>
                  <a:pt x="47769" y="44782"/>
                </a:lnTo>
                <a:lnTo>
                  <a:pt x="51849" y="49857"/>
                </a:lnTo>
                <a:lnTo>
                  <a:pt x="56473" y="54193"/>
                </a:lnTo>
                <a:lnTo>
                  <a:pt x="61462" y="58036"/>
                </a:lnTo>
                <a:lnTo>
                  <a:pt x="66692" y="61550"/>
                </a:lnTo>
                <a:lnTo>
                  <a:pt x="73988" y="68656"/>
                </a:lnTo>
                <a:lnTo>
                  <a:pt x="82663" y="78156"/>
                </a:lnTo>
                <a:lnTo>
                  <a:pt x="92256" y="89251"/>
                </a:lnTo>
                <a:lnTo>
                  <a:pt x="107995" y="106660"/>
                </a:lnTo>
                <a:lnTo>
                  <a:pt x="121340" y="120746"/>
                </a:lnTo>
                <a:lnTo>
                  <a:pt x="133621" y="133357"/>
                </a:lnTo>
                <a:lnTo>
                  <a:pt x="141469" y="142245"/>
                </a:lnTo>
                <a:lnTo>
                  <a:pt x="160347" y="164820"/>
                </a:lnTo>
                <a:lnTo>
                  <a:pt x="168811" y="173697"/>
                </a:lnTo>
                <a:lnTo>
                  <a:pt x="176358" y="180568"/>
                </a:lnTo>
                <a:lnTo>
                  <a:pt x="183295" y="186101"/>
                </a:lnTo>
                <a:lnTo>
                  <a:pt x="189824" y="191695"/>
                </a:lnTo>
                <a:lnTo>
                  <a:pt x="196082" y="197329"/>
                </a:lnTo>
                <a:lnTo>
                  <a:pt x="202159" y="202990"/>
                </a:lnTo>
                <a:lnTo>
                  <a:pt x="207162" y="206764"/>
                </a:lnTo>
                <a:lnTo>
                  <a:pt x="215262" y="210957"/>
                </a:lnTo>
                <a:lnTo>
                  <a:pt x="224577" y="215361"/>
                </a:lnTo>
                <a:lnTo>
                  <a:pt x="229728" y="217869"/>
                </a:lnTo>
                <a:lnTo>
                  <a:pt x="237992" y="223195"/>
                </a:lnTo>
                <a:lnTo>
                  <a:pt x="241529" y="225949"/>
                </a:lnTo>
                <a:lnTo>
                  <a:pt x="247999" y="229009"/>
                </a:lnTo>
                <a:lnTo>
                  <a:pt x="254049" y="230369"/>
                </a:lnTo>
                <a:lnTo>
                  <a:pt x="256996" y="230732"/>
                </a:lnTo>
                <a:lnTo>
                  <a:pt x="265748" y="23145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0"/>
          <p:cNvSpPr/>
          <p:nvPr/>
        </p:nvSpPr>
        <p:spPr>
          <a:xfrm>
            <a:off x="3894772" y="2203132"/>
            <a:ext cx="188596" cy="291466"/>
          </a:xfrm>
          <a:custGeom>
            <a:avLst/>
            <a:gdLst/>
            <a:ahLst/>
            <a:cxnLst/>
            <a:rect l="0" t="0" r="0" b="0"/>
            <a:pathLst>
              <a:path w="188596" h="291466">
                <a:moveTo>
                  <a:pt x="188595" y="0"/>
                </a:moveTo>
                <a:lnTo>
                  <a:pt x="179494" y="4551"/>
                </a:lnTo>
                <a:lnTo>
                  <a:pt x="175860" y="7797"/>
                </a:lnTo>
                <a:lnTo>
                  <a:pt x="172485" y="11865"/>
                </a:lnTo>
                <a:lnTo>
                  <a:pt x="169282" y="16483"/>
                </a:lnTo>
                <a:lnTo>
                  <a:pt x="166195" y="21466"/>
                </a:lnTo>
                <a:lnTo>
                  <a:pt x="163184" y="26693"/>
                </a:lnTo>
                <a:lnTo>
                  <a:pt x="157299" y="37581"/>
                </a:lnTo>
                <a:lnTo>
                  <a:pt x="142893" y="65779"/>
                </a:lnTo>
                <a:lnTo>
                  <a:pt x="134308" y="82885"/>
                </a:lnTo>
                <a:lnTo>
                  <a:pt x="131448" y="89546"/>
                </a:lnTo>
                <a:lnTo>
                  <a:pt x="128590" y="96845"/>
                </a:lnTo>
                <a:lnTo>
                  <a:pt x="125732" y="104569"/>
                </a:lnTo>
                <a:lnTo>
                  <a:pt x="122873" y="111622"/>
                </a:lnTo>
                <a:lnTo>
                  <a:pt x="120015" y="118230"/>
                </a:lnTo>
                <a:lnTo>
                  <a:pt x="114300" y="130652"/>
                </a:lnTo>
                <a:lnTo>
                  <a:pt x="108585" y="142522"/>
                </a:lnTo>
                <a:lnTo>
                  <a:pt x="103823" y="151213"/>
                </a:lnTo>
                <a:lnTo>
                  <a:pt x="90911" y="173568"/>
                </a:lnTo>
                <a:lnTo>
                  <a:pt x="83467" y="185245"/>
                </a:lnTo>
                <a:lnTo>
                  <a:pt x="75648" y="196839"/>
                </a:lnTo>
                <a:lnTo>
                  <a:pt x="67576" y="208378"/>
                </a:lnTo>
                <a:lnTo>
                  <a:pt x="60291" y="217977"/>
                </a:lnTo>
                <a:lnTo>
                  <a:pt x="53529" y="226280"/>
                </a:lnTo>
                <a:lnTo>
                  <a:pt x="41888" y="239634"/>
                </a:lnTo>
                <a:lnTo>
                  <a:pt x="33540" y="248744"/>
                </a:lnTo>
                <a:lnTo>
                  <a:pt x="29980" y="253459"/>
                </a:lnTo>
                <a:lnTo>
                  <a:pt x="26654" y="258508"/>
                </a:lnTo>
                <a:lnTo>
                  <a:pt x="23484" y="263779"/>
                </a:lnTo>
                <a:lnTo>
                  <a:pt x="20419" y="268245"/>
                </a:lnTo>
                <a:lnTo>
                  <a:pt x="17423" y="272175"/>
                </a:lnTo>
                <a:lnTo>
                  <a:pt x="14473" y="275748"/>
                </a:lnTo>
                <a:lnTo>
                  <a:pt x="11195" y="282257"/>
                </a:lnTo>
                <a:lnTo>
                  <a:pt x="10321" y="285326"/>
                </a:lnTo>
                <a:lnTo>
                  <a:pt x="8785" y="287373"/>
                </a:lnTo>
                <a:lnTo>
                  <a:pt x="6810" y="288737"/>
                </a:lnTo>
                <a:lnTo>
                  <a:pt x="0" y="2914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11"/>
          <p:cNvSpPr/>
          <p:nvPr/>
        </p:nvSpPr>
        <p:spPr>
          <a:xfrm>
            <a:off x="4323397" y="2134552"/>
            <a:ext cx="34291" cy="214313"/>
          </a:xfrm>
          <a:custGeom>
            <a:avLst/>
            <a:gdLst/>
            <a:ahLst/>
            <a:cxnLst/>
            <a:rect l="0" t="0" r="0" b="0"/>
            <a:pathLst>
              <a:path w="34291" h="214313">
                <a:moveTo>
                  <a:pt x="34290" y="0"/>
                </a:moveTo>
                <a:lnTo>
                  <a:pt x="34290" y="19313"/>
                </a:lnTo>
                <a:lnTo>
                  <a:pt x="33338" y="22400"/>
                </a:lnTo>
                <a:lnTo>
                  <a:pt x="31750" y="25411"/>
                </a:lnTo>
                <a:lnTo>
                  <a:pt x="29740" y="28371"/>
                </a:lnTo>
                <a:lnTo>
                  <a:pt x="27446" y="33201"/>
                </a:lnTo>
                <a:lnTo>
                  <a:pt x="24965" y="39279"/>
                </a:lnTo>
                <a:lnTo>
                  <a:pt x="22359" y="46189"/>
                </a:lnTo>
                <a:lnTo>
                  <a:pt x="20621" y="52700"/>
                </a:lnTo>
                <a:lnTo>
                  <a:pt x="19462" y="58946"/>
                </a:lnTo>
                <a:lnTo>
                  <a:pt x="18689" y="65015"/>
                </a:lnTo>
                <a:lnTo>
                  <a:pt x="18175" y="70966"/>
                </a:lnTo>
                <a:lnTo>
                  <a:pt x="17831" y="76838"/>
                </a:lnTo>
                <a:lnTo>
                  <a:pt x="17450" y="87490"/>
                </a:lnTo>
                <a:lnTo>
                  <a:pt x="17236" y="99795"/>
                </a:lnTo>
                <a:lnTo>
                  <a:pt x="17185" y="109758"/>
                </a:lnTo>
                <a:lnTo>
                  <a:pt x="16219" y="116035"/>
                </a:lnTo>
                <a:lnTo>
                  <a:pt x="14623" y="123076"/>
                </a:lnTo>
                <a:lnTo>
                  <a:pt x="12606" y="130629"/>
                </a:lnTo>
                <a:lnTo>
                  <a:pt x="11261" y="136616"/>
                </a:lnTo>
                <a:lnTo>
                  <a:pt x="10365" y="141560"/>
                </a:lnTo>
                <a:lnTo>
                  <a:pt x="9768" y="145808"/>
                </a:lnTo>
                <a:lnTo>
                  <a:pt x="9369" y="150545"/>
                </a:lnTo>
                <a:lnTo>
                  <a:pt x="9104" y="155609"/>
                </a:lnTo>
                <a:lnTo>
                  <a:pt x="8927" y="160889"/>
                </a:lnTo>
                <a:lnTo>
                  <a:pt x="7856" y="165362"/>
                </a:lnTo>
                <a:lnTo>
                  <a:pt x="6190" y="169296"/>
                </a:lnTo>
                <a:lnTo>
                  <a:pt x="4127" y="172872"/>
                </a:lnTo>
                <a:lnTo>
                  <a:pt x="2751" y="176208"/>
                </a:lnTo>
                <a:lnTo>
                  <a:pt x="1834" y="179385"/>
                </a:lnTo>
                <a:lnTo>
                  <a:pt x="0" y="21431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12"/>
          <p:cNvSpPr/>
          <p:nvPr/>
        </p:nvSpPr>
        <p:spPr>
          <a:xfrm>
            <a:off x="4263390" y="2263139"/>
            <a:ext cx="231458" cy="8574"/>
          </a:xfrm>
          <a:custGeom>
            <a:avLst/>
            <a:gdLst/>
            <a:ahLst/>
            <a:cxnLst/>
            <a:rect l="0" t="0" r="0" b="0"/>
            <a:pathLst>
              <a:path w="231458" h="8574">
                <a:moveTo>
                  <a:pt x="0" y="0"/>
                </a:moveTo>
                <a:lnTo>
                  <a:pt x="22754" y="0"/>
                </a:lnTo>
                <a:lnTo>
                  <a:pt x="231457" y="857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3"/>
          <p:cNvSpPr/>
          <p:nvPr/>
        </p:nvSpPr>
        <p:spPr>
          <a:xfrm>
            <a:off x="4340542" y="2331720"/>
            <a:ext cx="188596" cy="17145"/>
          </a:xfrm>
          <a:custGeom>
            <a:avLst/>
            <a:gdLst/>
            <a:ahLst/>
            <a:cxnLst/>
            <a:rect l="0" t="0" r="0" b="0"/>
            <a:pathLst>
              <a:path w="188596" h="17145">
                <a:moveTo>
                  <a:pt x="0" y="17144"/>
                </a:moveTo>
                <a:lnTo>
                  <a:pt x="9102" y="12594"/>
                </a:lnTo>
                <a:lnTo>
                  <a:pt x="13688" y="11253"/>
                </a:lnTo>
                <a:lnTo>
                  <a:pt x="18650" y="10359"/>
                </a:lnTo>
                <a:lnTo>
                  <a:pt x="23864" y="9764"/>
                </a:lnTo>
                <a:lnTo>
                  <a:pt x="30197" y="9367"/>
                </a:lnTo>
                <a:lnTo>
                  <a:pt x="44853" y="8925"/>
                </a:lnTo>
                <a:lnTo>
                  <a:pt x="51810" y="7855"/>
                </a:lnTo>
                <a:lnTo>
                  <a:pt x="58353" y="6189"/>
                </a:lnTo>
                <a:lnTo>
                  <a:pt x="64619" y="4126"/>
                </a:lnTo>
                <a:lnTo>
                  <a:pt x="69750" y="2750"/>
                </a:lnTo>
                <a:lnTo>
                  <a:pt x="74122" y="1833"/>
                </a:lnTo>
                <a:lnTo>
                  <a:pt x="77990" y="1222"/>
                </a:lnTo>
                <a:lnTo>
                  <a:pt x="84378" y="815"/>
                </a:lnTo>
                <a:lnTo>
                  <a:pt x="101636" y="362"/>
                </a:lnTo>
                <a:lnTo>
                  <a:pt x="127038" y="71"/>
                </a:lnTo>
                <a:lnTo>
                  <a:pt x="18859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4"/>
          <p:cNvSpPr/>
          <p:nvPr/>
        </p:nvSpPr>
        <p:spPr>
          <a:xfrm>
            <a:off x="4358880" y="2220277"/>
            <a:ext cx="41671" cy="300038"/>
          </a:xfrm>
          <a:custGeom>
            <a:avLst/>
            <a:gdLst/>
            <a:ahLst/>
            <a:cxnLst/>
            <a:rect l="0" t="0" r="0" b="0"/>
            <a:pathLst>
              <a:path w="41671" h="300038">
                <a:moveTo>
                  <a:pt x="41670" y="0"/>
                </a:moveTo>
                <a:lnTo>
                  <a:pt x="41670" y="9102"/>
                </a:lnTo>
                <a:lnTo>
                  <a:pt x="40717" y="12735"/>
                </a:lnTo>
                <a:lnTo>
                  <a:pt x="39130" y="16110"/>
                </a:lnTo>
                <a:lnTo>
                  <a:pt x="37119" y="19313"/>
                </a:lnTo>
                <a:lnTo>
                  <a:pt x="35778" y="22400"/>
                </a:lnTo>
                <a:lnTo>
                  <a:pt x="34884" y="25411"/>
                </a:lnTo>
                <a:lnTo>
                  <a:pt x="34288" y="28371"/>
                </a:lnTo>
                <a:lnTo>
                  <a:pt x="32939" y="31297"/>
                </a:lnTo>
                <a:lnTo>
                  <a:pt x="31087" y="34199"/>
                </a:lnTo>
                <a:lnTo>
                  <a:pt x="28899" y="37087"/>
                </a:lnTo>
                <a:lnTo>
                  <a:pt x="27441" y="39965"/>
                </a:lnTo>
                <a:lnTo>
                  <a:pt x="26469" y="42836"/>
                </a:lnTo>
                <a:lnTo>
                  <a:pt x="25821" y="45702"/>
                </a:lnTo>
                <a:lnTo>
                  <a:pt x="24436" y="50471"/>
                </a:lnTo>
                <a:lnTo>
                  <a:pt x="20358" y="63389"/>
                </a:lnTo>
                <a:lnTo>
                  <a:pt x="18889" y="68929"/>
                </a:lnTo>
                <a:lnTo>
                  <a:pt x="17910" y="73576"/>
                </a:lnTo>
                <a:lnTo>
                  <a:pt x="17257" y="77625"/>
                </a:lnTo>
                <a:lnTo>
                  <a:pt x="15870" y="81278"/>
                </a:lnTo>
                <a:lnTo>
                  <a:pt x="13992" y="84665"/>
                </a:lnTo>
                <a:lnTo>
                  <a:pt x="11788" y="87876"/>
                </a:lnTo>
                <a:lnTo>
                  <a:pt x="10318" y="91922"/>
                </a:lnTo>
                <a:lnTo>
                  <a:pt x="9339" y="96524"/>
                </a:lnTo>
                <a:lnTo>
                  <a:pt x="8686" y="101497"/>
                </a:lnTo>
                <a:lnTo>
                  <a:pt x="8250" y="107669"/>
                </a:lnTo>
                <a:lnTo>
                  <a:pt x="7960" y="114642"/>
                </a:lnTo>
                <a:lnTo>
                  <a:pt x="7494" y="137263"/>
                </a:lnTo>
                <a:lnTo>
                  <a:pt x="7390" y="171683"/>
                </a:lnTo>
                <a:lnTo>
                  <a:pt x="6434" y="179225"/>
                </a:lnTo>
                <a:lnTo>
                  <a:pt x="4844" y="189016"/>
                </a:lnTo>
                <a:lnTo>
                  <a:pt x="2832" y="200306"/>
                </a:lnTo>
                <a:lnTo>
                  <a:pt x="1490" y="208785"/>
                </a:lnTo>
                <a:lnTo>
                  <a:pt x="596" y="215390"/>
                </a:lnTo>
                <a:lnTo>
                  <a:pt x="0" y="220746"/>
                </a:lnTo>
                <a:lnTo>
                  <a:pt x="555" y="230984"/>
                </a:lnTo>
                <a:lnTo>
                  <a:pt x="1877" y="244477"/>
                </a:lnTo>
                <a:lnTo>
                  <a:pt x="6293" y="282184"/>
                </a:lnTo>
                <a:lnTo>
                  <a:pt x="6655" y="287182"/>
                </a:lnTo>
                <a:lnTo>
                  <a:pt x="6896" y="292420"/>
                </a:lnTo>
                <a:lnTo>
                  <a:pt x="7379" y="30003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15"/>
          <p:cNvSpPr/>
          <p:nvPr/>
        </p:nvSpPr>
        <p:spPr>
          <a:xfrm>
            <a:off x="4186237" y="2391727"/>
            <a:ext cx="420054" cy="30162"/>
          </a:xfrm>
          <a:custGeom>
            <a:avLst/>
            <a:gdLst/>
            <a:ahLst/>
            <a:cxnLst/>
            <a:rect l="0" t="0" r="0" b="0"/>
            <a:pathLst>
              <a:path w="420054" h="30162">
                <a:moveTo>
                  <a:pt x="0" y="0"/>
                </a:moveTo>
                <a:lnTo>
                  <a:pt x="9102" y="4551"/>
                </a:lnTo>
                <a:lnTo>
                  <a:pt x="12735" y="5891"/>
                </a:lnTo>
                <a:lnTo>
                  <a:pt x="16110" y="6785"/>
                </a:lnTo>
                <a:lnTo>
                  <a:pt x="19313" y="7381"/>
                </a:lnTo>
                <a:lnTo>
                  <a:pt x="23352" y="8731"/>
                </a:lnTo>
                <a:lnTo>
                  <a:pt x="27951" y="10583"/>
                </a:lnTo>
                <a:lnTo>
                  <a:pt x="32921" y="12770"/>
                </a:lnTo>
                <a:lnTo>
                  <a:pt x="40045" y="14229"/>
                </a:lnTo>
                <a:lnTo>
                  <a:pt x="48604" y="15201"/>
                </a:lnTo>
                <a:lnTo>
                  <a:pt x="58121" y="15849"/>
                </a:lnTo>
                <a:lnTo>
                  <a:pt x="109334" y="16569"/>
                </a:lnTo>
                <a:lnTo>
                  <a:pt x="144326" y="16761"/>
                </a:lnTo>
                <a:lnTo>
                  <a:pt x="173370" y="17842"/>
                </a:lnTo>
                <a:lnTo>
                  <a:pt x="198448" y="19514"/>
                </a:lnTo>
                <a:lnTo>
                  <a:pt x="220881" y="21582"/>
                </a:lnTo>
                <a:lnTo>
                  <a:pt x="238694" y="22961"/>
                </a:lnTo>
                <a:lnTo>
                  <a:pt x="266106" y="24492"/>
                </a:lnTo>
                <a:lnTo>
                  <a:pt x="292895" y="25173"/>
                </a:lnTo>
                <a:lnTo>
                  <a:pt x="306705" y="25354"/>
                </a:lnTo>
                <a:lnTo>
                  <a:pt x="319723" y="26428"/>
                </a:lnTo>
                <a:lnTo>
                  <a:pt x="332211" y="28096"/>
                </a:lnTo>
                <a:lnTo>
                  <a:pt x="344347" y="30161"/>
                </a:lnTo>
                <a:lnTo>
                  <a:pt x="354342" y="29632"/>
                </a:lnTo>
                <a:lnTo>
                  <a:pt x="362911" y="27375"/>
                </a:lnTo>
                <a:lnTo>
                  <a:pt x="370528" y="23965"/>
                </a:lnTo>
                <a:lnTo>
                  <a:pt x="376558" y="21692"/>
                </a:lnTo>
                <a:lnTo>
                  <a:pt x="381532" y="20176"/>
                </a:lnTo>
                <a:lnTo>
                  <a:pt x="420053"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16"/>
          <p:cNvSpPr/>
          <p:nvPr/>
        </p:nvSpPr>
        <p:spPr>
          <a:xfrm>
            <a:off x="4729961" y="1963103"/>
            <a:ext cx="304805" cy="462912"/>
          </a:xfrm>
          <a:custGeom>
            <a:avLst/>
            <a:gdLst/>
            <a:ahLst/>
            <a:cxnLst/>
            <a:rect l="0" t="0" r="0" b="0"/>
            <a:pathLst>
              <a:path w="304805" h="462912">
                <a:moveTo>
                  <a:pt x="262091" y="25717"/>
                </a:moveTo>
                <a:lnTo>
                  <a:pt x="254710" y="10955"/>
                </a:lnTo>
                <a:lnTo>
                  <a:pt x="252408" y="10160"/>
                </a:lnTo>
                <a:lnTo>
                  <a:pt x="244770" y="9278"/>
                </a:lnTo>
                <a:lnTo>
                  <a:pt x="241019" y="8090"/>
                </a:lnTo>
                <a:lnTo>
                  <a:pt x="234310" y="4230"/>
                </a:lnTo>
                <a:lnTo>
                  <a:pt x="225614" y="1879"/>
                </a:lnTo>
                <a:lnTo>
                  <a:pt x="220628" y="1253"/>
                </a:lnTo>
                <a:lnTo>
                  <a:pt x="214447" y="835"/>
                </a:lnTo>
                <a:lnTo>
                  <a:pt x="207468" y="556"/>
                </a:lnTo>
                <a:lnTo>
                  <a:pt x="192094" y="247"/>
                </a:lnTo>
                <a:lnTo>
                  <a:pt x="64725" y="0"/>
                </a:lnTo>
                <a:lnTo>
                  <a:pt x="60981" y="952"/>
                </a:lnTo>
                <a:lnTo>
                  <a:pt x="54282" y="4550"/>
                </a:lnTo>
                <a:lnTo>
                  <a:pt x="48129" y="6784"/>
                </a:lnTo>
                <a:lnTo>
                  <a:pt x="39309" y="8042"/>
                </a:lnTo>
                <a:lnTo>
                  <a:pt x="36418" y="8218"/>
                </a:lnTo>
                <a:lnTo>
                  <a:pt x="34490" y="9289"/>
                </a:lnTo>
                <a:lnTo>
                  <a:pt x="33204" y="10955"/>
                </a:lnTo>
                <a:lnTo>
                  <a:pt x="32347" y="13018"/>
                </a:lnTo>
                <a:lnTo>
                  <a:pt x="30020" y="24125"/>
                </a:lnTo>
                <a:lnTo>
                  <a:pt x="24842" y="37416"/>
                </a:lnTo>
                <a:lnTo>
                  <a:pt x="22885" y="47810"/>
                </a:lnTo>
                <a:lnTo>
                  <a:pt x="22427" y="53951"/>
                </a:lnTo>
                <a:lnTo>
                  <a:pt x="17619" y="67314"/>
                </a:lnTo>
                <a:lnTo>
                  <a:pt x="16242" y="74403"/>
                </a:lnTo>
                <a:lnTo>
                  <a:pt x="15324" y="82939"/>
                </a:lnTo>
                <a:lnTo>
                  <a:pt x="14712" y="92440"/>
                </a:lnTo>
                <a:lnTo>
                  <a:pt x="13352" y="103536"/>
                </a:lnTo>
                <a:lnTo>
                  <a:pt x="11492" y="115697"/>
                </a:lnTo>
                <a:lnTo>
                  <a:pt x="9300" y="128566"/>
                </a:lnTo>
                <a:lnTo>
                  <a:pt x="7839" y="139050"/>
                </a:lnTo>
                <a:lnTo>
                  <a:pt x="6864" y="147945"/>
                </a:lnTo>
                <a:lnTo>
                  <a:pt x="6215" y="155780"/>
                </a:lnTo>
                <a:lnTo>
                  <a:pt x="5782" y="170528"/>
                </a:lnTo>
                <a:lnTo>
                  <a:pt x="5030" y="248433"/>
                </a:lnTo>
                <a:lnTo>
                  <a:pt x="4039" y="254204"/>
                </a:lnTo>
                <a:lnTo>
                  <a:pt x="2427" y="258052"/>
                </a:lnTo>
                <a:lnTo>
                  <a:pt x="399" y="260617"/>
                </a:lnTo>
                <a:lnTo>
                  <a:pt x="0" y="262327"/>
                </a:lnTo>
                <a:lnTo>
                  <a:pt x="686" y="263467"/>
                </a:lnTo>
                <a:lnTo>
                  <a:pt x="4081" y="265296"/>
                </a:lnTo>
                <a:lnTo>
                  <a:pt x="4359" y="264494"/>
                </a:lnTo>
                <a:lnTo>
                  <a:pt x="4668" y="261062"/>
                </a:lnTo>
                <a:lnTo>
                  <a:pt x="9886" y="251282"/>
                </a:lnTo>
                <a:lnTo>
                  <a:pt x="13944" y="244674"/>
                </a:lnTo>
                <a:lnTo>
                  <a:pt x="18555" y="239315"/>
                </a:lnTo>
                <a:lnTo>
                  <a:pt x="23534" y="234791"/>
                </a:lnTo>
                <a:lnTo>
                  <a:pt x="28758" y="230822"/>
                </a:lnTo>
                <a:lnTo>
                  <a:pt x="34145" y="227223"/>
                </a:lnTo>
                <a:lnTo>
                  <a:pt x="39642" y="223872"/>
                </a:lnTo>
                <a:lnTo>
                  <a:pt x="45212" y="220685"/>
                </a:lnTo>
                <a:lnTo>
                  <a:pt x="50830" y="218561"/>
                </a:lnTo>
                <a:lnTo>
                  <a:pt x="56480" y="217144"/>
                </a:lnTo>
                <a:lnTo>
                  <a:pt x="62152" y="216200"/>
                </a:lnTo>
                <a:lnTo>
                  <a:pt x="67838" y="215570"/>
                </a:lnTo>
                <a:lnTo>
                  <a:pt x="73534" y="215151"/>
                </a:lnTo>
                <a:lnTo>
                  <a:pt x="79236" y="214871"/>
                </a:lnTo>
                <a:lnTo>
                  <a:pt x="95732" y="214560"/>
                </a:lnTo>
                <a:lnTo>
                  <a:pt x="105465" y="214477"/>
                </a:lnTo>
                <a:lnTo>
                  <a:pt x="113859" y="215375"/>
                </a:lnTo>
                <a:lnTo>
                  <a:pt x="121359" y="216925"/>
                </a:lnTo>
                <a:lnTo>
                  <a:pt x="128265" y="218911"/>
                </a:lnTo>
                <a:lnTo>
                  <a:pt x="137631" y="222141"/>
                </a:lnTo>
                <a:lnTo>
                  <a:pt x="160738" y="230809"/>
                </a:lnTo>
                <a:lnTo>
                  <a:pt x="170710" y="234835"/>
                </a:lnTo>
                <a:lnTo>
                  <a:pt x="179263" y="238471"/>
                </a:lnTo>
                <a:lnTo>
                  <a:pt x="186870" y="241848"/>
                </a:lnTo>
                <a:lnTo>
                  <a:pt x="195751" y="246957"/>
                </a:lnTo>
                <a:lnTo>
                  <a:pt x="205482" y="253220"/>
                </a:lnTo>
                <a:lnTo>
                  <a:pt x="215779" y="260253"/>
                </a:lnTo>
                <a:lnTo>
                  <a:pt x="224549" y="266847"/>
                </a:lnTo>
                <a:lnTo>
                  <a:pt x="232301" y="273148"/>
                </a:lnTo>
                <a:lnTo>
                  <a:pt x="239373" y="279253"/>
                </a:lnTo>
                <a:lnTo>
                  <a:pt x="245993" y="284276"/>
                </a:lnTo>
                <a:lnTo>
                  <a:pt x="252312" y="288577"/>
                </a:lnTo>
                <a:lnTo>
                  <a:pt x="258429" y="292397"/>
                </a:lnTo>
                <a:lnTo>
                  <a:pt x="267766" y="301721"/>
                </a:lnTo>
                <a:lnTo>
                  <a:pt x="275091" y="312215"/>
                </a:lnTo>
                <a:lnTo>
                  <a:pt x="281521" y="323229"/>
                </a:lnTo>
                <a:lnTo>
                  <a:pt x="287554" y="334474"/>
                </a:lnTo>
                <a:lnTo>
                  <a:pt x="293411" y="344870"/>
                </a:lnTo>
                <a:lnTo>
                  <a:pt x="299188" y="352665"/>
                </a:lnTo>
                <a:lnTo>
                  <a:pt x="301110" y="357030"/>
                </a:lnTo>
                <a:lnTo>
                  <a:pt x="303245" y="366959"/>
                </a:lnTo>
                <a:lnTo>
                  <a:pt x="304194" y="377722"/>
                </a:lnTo>
                <a:lnTo>
                  <a:pt x="304616" y="389809"/>
                </a:lnTo>
                <a:lnTo>
                  <a:pt x="304804" y="404705"/>
                </a:lnTo>
                <a:lnTo>
                  <a:pt x="303901" y="410773"/>
                </a:lnTo>
                <a:lnTo>
                  <a:pt x="300359" y="420055"/>
                </a:lnTo>
                <a:lnTo>
                  <a:pt x="293009" y="430636"/>
                </a:lnTo>
                <a:lnTo>
                  <a:pt x="284798" y="439804"/>
                </a:lnTo>
                <a:lnTo>
                  <a:pt x="276333" y="448552"/>
                </a:lnTo>
                <a:lnTo>
                  <a:pt x="272538" y="450482"/>
                </a:lnTo>
                <a:lnTo>
                  <a:pt x="263242" y="452626"/>
                </a:lnTo>
                <a:lnTo>
                  <a:pt x="255300" y="456119"/>
                </a:lnTo>
                <a:lnTo>
                  <a:pt x="251849" y="458384"/>
                </a:lnTo>
                <a:lnTo>
                  <a:pt x="242934" y="460901"/>
                </a:lnTo>
                <a:lnTo>
                  <a:pt x="237890" y="461572"/>
                </a:lnTo>
                <a:lnTo>
                  <a:pt x="232622" y="462019"/>
                </a:lnTo>
                <a:lnTo>
                  <a:pt x="227205" y="462318"/>
                </a:lnTo>
                <a:lnTo>
                  <a:pt x="221689" y="462516"/>
                </a:lnTo>
                <a:lnTo>
                  <a:pt x="200272" y="462796"/>
                </a:lnTo>
                <a:lnTo>
                  <a:pt x="124046" y="462911"/>
                </a:lnTo>
                <a:lnTo>
                  <a:pt x="117673" y="461959"/>
                </a:lnTo>
                <a:lnTo>
                  <a:pt x="112472" y="460373"/>
                </a:lnTo>
                <a:lnTo>
                  <a:pt x="103142" y="456129"/>
                </a:lnTo>
                <a:lnTo>
                  <a:pt x="90641" y="45434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17"/>
          <p:cNvSpPr/>
          <p:nvPr/>
        </p:nvSpPr>
        <p:spPr>
          <a:xfrm>
            <a:off x="5052059" y="1868805"/>
            <a:ext cx="282701" cy="651510"/>
          </a:xfrm>
          <a:custGeom>
            <a:avLst/>
            <a:gdLst/>
            <a:ahLst/>
            <a:cxnLst/>
            <a:rect l="0" t="0" r="0" b="0"/>
            <a:pathLst>
              <a:path w="282701" h="651510">
                <a:moveTo>
                  <a:pt x="0" y="0"/>
                </a:moveTo>
                <a:lnTo>
                  <a:pt x="9103" y="4550"/>
                </a:lnTo>
                <a:lnTo>
                  <a:pt x="14641" y="8748"/>
                </a:lnTo>
                <a:lnTo>
                  <a:pt x="21191" y="14405"/>
                </a:lnTo>
                <a:lnTo>
                  <a:pt x="35136" y="27357"/>
                </a:lnTo>
                <a:lnTo>
                  <a:pt x="53697" y="45359"/>
                </a:lnTo>
                <a:lnTo>
                  <a:pt x="65458" y="56989"/>
                </a:lnTo>
                <a:lnTo>
                  <a:pt x="73166" y="65615"/>
                </a:lnTo>
                <a:lnTo>
                  <a:pt x="128405" y="131771"/>
                </a:lnTo>
                <a:lnTo>
                  <a:pt x="150414" y="159212"/>
                </a:lnTo>
                <a:lnTo>
                  <a:pt x="160283" y="171864"/>
                </a:lnTo>
                <a:lnTo>
                  <a:pt x="169721" y="183156"/>
                </a:lnTo>
                <a:lnTo>
                  <a:pt x="178870" y="193541"/>
                </a:lnTo>
                <a:lnTo>
                  <a:pt x="187827" y="203322"/>
                </a:lnTo>
                <a:lnTo>
                  <a:pt x="195703" y="213653"/>
                </a:lnTo>
                <a:lnTo>
                  <a:pt x="202859" y="224350"/>
                </a:lnTo>
                <a:lnTo>
                  <a:pt x="215890" y="245444"/>
                </a:lnTo>
                <a:lnTo>
                  <a:pt x="239778" y="282268"/>
                </a:lnTo>
                <a:lnTo>
                  <a:pt x="245577" y="291049"/>
                </a:lnTo>
                <a:lnTo>
                  <a:pt x="251348" y="300712"/>
                </a:lnTo>
                <a:lnTo>
                  <a:pt x="257101" y="310965"/>
                </a:lnTo>
                <a:lnTo>
                  <a:pt x="262841" y="321610"/>
                </a:lnTo>
                <a:lnTo>
                  <a:pt x="267620" y="331564"/>
                </a:lnTo>
                <a:lnTo>
                  <a:pt x="275470" y="350244"/>
                </a:lnTo>
                <a:lnTo>
                  <a:pt x="277944" y="360178"/>
                </a:lnTo>
                <a:lnTo>
                  <a:pt x="279594" y="370611"/>
                </a:lnTo>
                <a:lnTo>
                  <a:pt x="280693" y="381376"/>
                </a:lnTo>
                <a:lnTo>
                  <a:pt x="281916" y="400958"/>
                </a:lnTo>
                <a:lnTo>
                  <a:pt x="282241" y="410180"/>
                </a:lnTo>
                <a:lnTo>
                  <a:pt x="282700" y="455015"/>
                </a:lnTo>
                <a:lnTo>
                  <a:pt x="281812" y="469078"/>
                </a:lnTo>
                <a:lnTo>
                  <a:pt x="280267" y="481311"/>
                </a:lnTo>
                <a:lnTo>
                  <a:pt x="276011" y="501571"/>
                </a:lnTo>
                <a:lnTo>
                  <a:pt x="270944" y="516925"/>
                </a:lnTo>
                <a:lnTo>
                  <a:pt x="266355" y="526544"/>
                </a:lnTo>
                <a:lnTo>
                  <a:pt x="260438" y="537719"/>
                </a:lnTo>
                <a:lnTo>
                  <a:pt x="253635" y="549932"/>
                </a:lnTo>
                <a:lnTo>
                  <a:pt x="245290" y="562836"/>
                </a:lnTo>
                <a:lnTo>
                  <a:pt x="235917" y="576201"/>
                </a:lnTo>
                <a:lnTo>
                  <a:pt x="225858" y="589874"/>
                </a:lnTo>
                <a:lnTo>
                  <a:pt x="217247" y="599942"/>
                </a:lnTo>
                <a:lnTo>
                  <a:pt x="209602" y="607606"/>
                </a:lnTo>
                <a:lnTo>
                  <a:pt x="202600" y="613668"/>
                </a:lnTo>
                <a:lnTo>
                  <a:pt x="196027" y="619614"/>
                </a:lnTo>
                <a:lnTo>
                  <a:pt x="183643" y="631302"/>
                </a:lnTo>
                <a:lnTo>
                  <a:pt x="178627" y="635180"/>
                </a:lnTo>
                <a:lnTo>
                  <a:pt x="167015" y="641591"/>
                </a:lnTo>
                <a:lnTo>
                  <a:pt x="160589" y="646466"/>
                </a:lnTo>
                <a:lnTo>
                  <a:pt x="154558" y="649268"/>
                </a:lnTo>
                <a:lnTo>
                  <a:pt x="145808" y="650846"/>
                </a:lnTo>
                <a:lnTo>
                  <a:pt x="137161" y="65150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18"/>
          <p:cNvSpPr/>
          <p:nvPr/>
        </p:nvSpPr>
        <p:spPr>
          <a:xfrm>
            <a:off x="930024" y="2751772"/>
            <a:ext cx="374602" cy="462916"/>
          </a:xfrm>
          <a:custGeom>
            <a:avLst/>
            <a:gdLst/>
            <a:ahLst/>
            <a:cxnLst/>
            <a:rect l="0" t="0" r="0" b="0"/>
            <a:pathLst>
              <a:path w="374602" h="462916">
                <a:moveTo>
                  <a:pt x="41525" y="0"/>
                </a:moveTo>
                <a:lnTo>
                  <a:pt x="36975" y="4551"/>
                </a:lnTo>
                <a:lnTo>
                  <a:pt x="35634" y="7797"/>
                </a:lnTo>
                <a:lnTo>
                  <a:pt x="32795" y="20514"/>
                </a:lnTo>
                <a:lnTo>
                  <a:pt x="26344" y="31690"/>
                </a:lnTo>
                <a:lnTo>
                  <a:pt x="21126" y="41389"/>
                </a:lnTo>
                <a:lnTo>
                  <a:pt x="12833" y="57560"/>
                </a:lnTo>
                <a:lnTo>
                  <a:pt x="9723" y="68762"/>
                </a:lnTo>
                <a:lnTo>
                  <a:pt x="7389" y="80091"/>
                </a:lnTo>
                <a:lnTo>
                  <a:pt x="3176" y="91476"/>
                </a:lnTo>
                <a:lnTo>
                  <a:pt x="669" y="102886"/>
                </a:lnTo>
                <a:lnTo>
                  <a:pt x="0" y="108596"/>
                </a:lnTo>
                <a:lnTo>
                  <a:pt x="1797" y="120020"/>
                </a:lnTo>
                <a:lnTo>
                  <a:pt x="3610" y="125733"/>
                </a:lnTo>
                <a:lnTo>
                  <a:pt x="7676" y="133352"/>
                </a:lnTo>
                <a:lnTo>
                  <a:pt x="13244" y="142242"/>
                </a:lnTo>
                <a:lnTo>
                  <a:pt x="19814" y="151978"/>
                </a:lnTo>
                <a:lnTo>
                  <a:pt x="28003" y="161326"/>
                </a:lnTo>
                <a:lnTo>
                  <a:pt x="37273" y="170416"/>
                </a:lnTo>
                <a:lnTo>
                  <a:pt x="47263" y="179333"/>
                </a:lnTo>
                <a:lnTo>
                  <a:pt x="55828" y="185278"/>
                </a:lnTo>
                <a:lnTo>
                  <a:pt x="63443" y="189241"/>
                </a:lnTo>
                <a:lnTo>
                  <a:pt x="70425" y="191883"/>
                </a:lnTo>
                <a:lnTo>
                  <a:pt x="85802" y="197359"/>
                </a:lnTo>
                <a:lnTo>
                  <a:pt x="93903" y="200153"/>
                </a:lnTo>
                <a:lnTo>
                  <a:pt x="101209" y="202015"/>
                </a:lnTo>
                <a:lnTo>
                  <a:pt x="107984" y="203257"/>
                </a:lnTo>
                <a:lnTo>
                  <a:pt x="114406" y="204084"/>
                </a:lnTo>
                <a:lnTo>
                  <a:pt x="121545" y="204636"/>
                </a:lnTo>
                <a:lnTo>
                  <a:pt x="129162" y="205004"/>
                </a:lnTo>
                <a:lnTo>
                  <a:pt x="137097" y="205250"/>
                </a:lnTo>
                <a:lnTo>
                  <a:pt x="144292" y="204460"/>
                </a:lnTo>
                <a:lnTo>
                  <a:pt x="150994" y="202982"/>
                </a:lnTo>
                <a:lnTo>
                  <a:pt x="157367" y="201044"/>
                </a:lnTo>
                <a:lnTo>
                  <a:pt x="163521" y="198799"/>
                </a:lnTo>
                <a:lnTo>
                  <a:pt x="169528" y="196350"/>
                </a:lnTo>
                <a:lnTo>
                  <a:pt x="175438" y="193765"/>
                </a:lnTo>
                <a:lnTo>
                  <a:pt x="187085" y="188353"/>
                </a:lnTo>
                <a:lnTo>
                  <a:pt x="192857" y="185576"/>
                </a:lnTo>
                <a:lnTo>
                  <a:pt x="197658" y="181820"/>
                </a:lnTo>
                <a:lnTo>
                  <a:pt x="205533" y="172566"/>
                </a:lnTo>
                <a:lnTo>
                  <a:pt x="211824" y="165527"/>
                </a:lnTo>
                <a:lnTo>
                  <a:pt x="228973" y="147545"/>
                </a:lnTo>
                <a:lnTo>
                  <a:pt x="236976" y="136463"/>
                </a:lnTo>
                <a:lnTo>
                  <a:pt x="244216" y="124313"/>
                </a:lnTo>
                <a:lnTo>
                  <a:pt x="250947" y="111450"/>
                </a:lnTo>
                <a:lnTo>
                  <a:pt x="255435" y="100970"/>
                </a:lnTo>
                <a:lnTo>
                  <a:pt x="258427" y="92079"/>
                </a:lnTo>
                <a:lnTo>
                  <a:pt x="260421" y="84246"/>
                </a:lnTo>
                <a:lnTo>
                  <a:pt x="262637" y="70463"/>
                </a:lnTo>
                <a:lnTo>
                  <a:pt x="263228" y="64120"/>
                </a:lnTo>
                <a:lnTo>
                  <a:pt x="261345" y="51993"/>
                </a:lnTo>
                <a:lnTo>
                  <a:pt x="256926" y="37787"/>
                </a:lnTo>
                <a:lnTo>
                  <a:pt x="255611" y="36621"/>
                </a:lnTo>
                <a:lnTo>
                  <a:pt x="253781" y="35844"/>
                </a:lnTo>
                <a:lnTo>
                  <a:pt x="248553" y="34597"/>
                </a:lnTo>
                <a:lnTo>
                  <a:pt x="248124" y="35447"/>
                </a:lnTo>
                <a:lnTo>
                  <a:pt x="247520" y="42147"/>
                </a:lnTo>
                <a:lnTo>
                  <a:pt x="247378" y="50800"/>
                </a:lnTo>
                <a:lnTo>
                  <a:pt x="249246" y="61489"/>
                </a:lnTo>
                <a:lnTo>
                  <a:pt x="252396" y="76235"/>
                </a:lnTo>
                <a:lnTo>
                  <a:pt x="256400" y="93686"/>
                </a:lnTo>
                <a:lnTo>
                  <a:pt x="260023" y="107225"/>
                </a:lnTo>
                <a:lnTo>
                  <a:pt x="263391" y="118156"/>
                </a:lnTo>
                <a:lnTo>
                  <a:pt x="266588" y="127348"/>
                </a:lnTo>
                <a:lnTo>
                  <a:pt x="270625" y="136334"/>
                </a:lnTo>
                <a:lnTo>
                  <a:pt x="275221" y="145182"/>
                </a:lnTo>
                <a:lnTo>
                  <a:pt x="280190" y="153938"/>
                </a:lnTo>
                <a:lnTo>
                  <a:pt x="290791" y="173827"/>
                </a:lnTo>
                <a:lnTo>
                  <a:pt x="296285" y="184465"/>
                </a:lnTo>
                <a:lnTo>
                  <a:pt x="301853" y="194414"/>
                </a:lnTo>
                <a:lnTo>
                  <a:pt x="307469" y="203904"/>
                </a:lnTo>
                <a:lnTo>
                  <a:pt x="318790" y="222069"/>
                </a:lnTo>
                <a:lnTo>
                  <a:pt x="330172" y="239667"/>
                </a:lnTo>
                <a:lnTo>
                  <a:pt x="334921" y="249313"/>
                </a:lnTo>
                <a:lnTo>
                  <a:pt x="339040" y="259554"/>
                </a:lnTo>
                <a:lnTo>
                  <a:pt x="342739" y="270191"/>
                </a:lnTo>
                <a:lnTo>
                  <a:pt x="348062" y="283950"/>
                </a:lnTo>
                <a:lnTo>
                  <a:pt x="361596" y="317018"/>
                </a:lnTo>
                <a:lnTo>
                  <a:pt x="366349" y="331360"/>
                </a:lnTo>
                <a:lnTo>
                  <a:pt x="369517" y="343779"/>
                </a:lnTo>
                <a:lnTo>
                  <a:pt x="371629" y="354916"/>
                </a:lnTo>
                <a:lnTo>
                  <a:pt x="373037" y="364246"/>
                </a:lnTo>
                <a:lnTo>
                  <a:pt x="373976" y="372371"/>
                </a:lnTo>
                <a:lnTo>
                  <a:pt x="374601" y="379692"/>
                </a:lnTo>
                <a:lnTo>
                  <a:pt x="372757" y="392907"/>
                </a:lnTo>
                <a:lnTo>
                  <a:pt x="370931" y="399098"/>
                </a:lnTo>
                <a:lnTo>
                  <a:pt x="363823" y="411057"/>
                </a:lnTo>
                <a:lnTo>
                  <a:pt x="355266" y="422722"/>
                </a:lnTo>
                <a:lnTo>
                  <a:pt x="348288" y="434256"/>
                </a:lnTo>
                <a:lnTo>
                  <a:pt x="339472" y="443193"/>
                </a:lnTo>
                <a:lnTo>
                  <a:pt x="328251" y="450340"/>
                </a:lnTo>
                <a:lnTo>
                  <a:pt x="321258" y="453579"/>
                </a:lnTo>
                <a:lnTo>
                  <a:pt x="313739" y="456691"/>
                </a:lnTo>
                <a:lnTo>
                  <a:pt x="306821" y="458766"/>
                </a:lnTo>
                <a:lnTo>
                  <a:pt x="300304" y="460149"/>
                </a:lnTo>
                <a:lnTo>
                  <a:pt x="294055" y="461071"/>
                </a:lnTo>
                <a:lnTo>
                  <a:pt x="287983" y="461686"/>
                </a:lnTo>
                <a:lnTo>
                  <a:pt x="282031" y="462095"/>
                </a:lnTo>
                <a:lnTo>
                  <a:pt x="270337" y="462551"/>
                </a:lnTo>
                <a:lnTo>
                  <a:pt x="252091" y="462807"/>
                </a:lnTo>
                <a:lnTo>
                  <a:pt x="221548" y="46291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19"/>
          <p:cNvSpPr/>
          <p:nvPr/>
        </p:nvSpPr>
        <p:spPr>
          <a:xfrm>
            <a:off x="1477327" y="2923222"/>
            <a:ext cx="197168" cy="17146"/>
          </a:xfrm>
          <a:custGeom>
            <a:avLst/>
            <a:gdLst/>
            <a:ahLst/>
            <a:cxnLst/>
            <a:rect l="0" t="0" r="0" b="0"/>
            <a:pathLst>
              <a:path w="197168" h="17146">
                <a:moveTo>
                  <a:pt x="0" y="17145"/>
                </a:moveTo>
                <a:lnTo>
                  <a:pt x="18203" y="12594"/>
                </a:lnTo>
                <a:lnTo>
                  <a:pt x="27376" y="11254"/>
                </a:lnTo>
                <a:lnTo>
                  <a:pt x="37300" y="10360"/>
                </a:lnTo>
                <a:lnTo>
                  <a:pt x="47727" y="9764"/>
                </a:lnTo>
                <a:lnTo>
                  <a:pt x="60393" y="8414"/>
                </a:lnTo>
                <a:lnTo>
                  <a:pt x="101714" y="2917"/>
                </a:lnTo>
                <a:lnTo>
                  <a:pt x="111625" y="1944"/>
                </a:lnTo>
                <a:lnTo>
                  <a:pt x="120136" y="1296"/>
                </a:lnTo>
                <a:lnTo>
                  <a:pt x="129621" y="864"/>
                </a:lnTo>
                <a:lnTo>
                  <a:pt x="139754" y="576"/>
                </a:lnTo>
                <a:lnTo>
                  <a:pt x="197167"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0"/>
          <p:cNvSpPr/>
          <p:nvPr/>
        </p:nvSpPr>
        <p:spPr>
          <a:xfrm>
            <a:off x="1623059" y="2674768"/>
            <a:ext cx="454344" cy="359897"/>
          </a:xfrm>
          <a:custGeom>
            <a:avLst/>
            <a:gdLst/>
            <a:ahLst/>
            <a:cxnLst/>
            <a:rect l="0" t="0" r="0" b="0"/>
            <a:pathLst>
              <a:path w="454344" h="359897">
                <a:moveTo>
                  <a:pt x="0" y="42714"/>
                </a:moveTo>
                <a:lnTo>
                  <a:pt x="11932" y="30782"/>
                </a:lnTo>
                <a:lnTo>
                  <a:pt x="24703" y="22563"/>
                </a:lnTo>
                <a:lnTo>
                  <a:pt x="37649" y="16931"/>
                </a:lnTo>
                <a:lnTo>
                  <a:pt x="45102" y="14095"/>
                </a:lnTo>
                <a:lnTo>
                  <a:pt x="61003" y="8404"/>
                </a:lnTo>
                <a:lnTo>
                  <a:pt x="69244" y="5554"/>
                </a:lnTo>
                <a:lnTo>
                  <a:pt x="77595" y="3653"/>
                </a:lnTo>
                <a:lnTo>
                  <a:pt x="86020" y="2386"/>
                </a:lnTo>
                <a:lnTo>
                  <a:pt x="94494" y="1541"/>
                </a:lnTo>
                <a:lnTo>
                  <a:pt x="103001" y="978"/>
                </a:lnTo>
                <a:lnTo>
                  <a:pt x="111530" y="602"/>
                </a:lnTo>
                <a:lnTo>
                  <a:pt x="128627" y="185"/>
                </a:lnTo>
                <a:lnTo>
                  <a:pt x="145750" y="0"/>
                </a:lnTo>
                <a:lnTo>
                  <a:pt x="157174" y="903"/>
                </a:lnTo>
                <a:lnTo>
                  <a:pt x="170505" y="2457"/>
                </a:lnTo>
                <a:lnTo>
                  <a:pt x="185108" y="4446"/>
                </a:lnTo>
                <a:lnTo>
                  <a:pt x="197700" y="6725"/>
                </a:lnTo>
                <a:lnTo>
                  <a:pt x="208953" y="9196"/>
                </a:lnTo>
                <a:lnTo>
                  <a:pt x="219312" y="11796"/>
                </a:lnTo>
                <a:lnTo>
                  <a:pt x="228123" y="14482"/>
                </a:lnTo>
                <a:lnTo>
                  <a:pt x="235902" y="17226"/>
                </a:lnTo>
                <a:lnTo>
                  <a:pt x="242993" y="20007"/>
                </a:lnTo>
                <a:lnTo>
                  <a:pt x="250578" y="23766"/>
                </a:lnTo>
                <a:lnTo>
                  <a:pt x="258492" y="28177"/>
                </a:lnTo>
                <a:lnTo>
                  <a:pt x="266626" y="33023"/>
                </a:lnTo>
                <a:lnTo>
                  <a:pt x="280743" y="43487"/>
                </a:lnTo>
                <a:lnTo>
                  <a:pt x="292415" y="54488"/>
                </a:lnTo>
                <a:lnTo>
                  <a:pt x="300778" y="65727"/>
                </a:lnTo>
                <a:lnTo>
                  <a:pt x="315391" y="87315"/>
                </a:lnTo>
                <a:lnTo>
                  <a:pt x="319798" y="94356"/>
                </a:lnTo>
                <a:lnTo>
                  <a:pt x="323689" y="100954"/>
                </a:lnTo>
                <a:lnTo>
                  <a:pt x="327235" y="107258"/>
                </a:lnTo>
                <a:lnTo>
                  <a:pt x="329600" y="114319"/>
                </a:lnTo>
                <a:lnTo>
                  <a:pt x="331176" y="121883"/>
                </a:lnTo>
                <a:lnTo>
                  <a:pt x="332226" y="129783"/>
                </a:lnTo>
                <a:lnTo>
                  <a:pt x="331974" y="136955"/>
                </a:lnTo>
                <a:lnTo>
                  <a:pt x="330854" y="143642"/>
                </a:lnTo>
                <a:lnTo>
                  <a:pt x="329154" y="150004"/>
                </a:lnTo>
                <a:lnTo>
                  <a:pt x="328022" y="157103"/>
                </a:lnTo>
                <a:lnTo>
                  <a:pt x="327266" y="164693"/>
                </a:lnTo>
                <a:lnTo>
                  <a:pt x="326763" y="172611"/>
                </a:lnTo>
                <a:lnTo>
                  <a:pt x="324522" y="180747"/>
                </a:lnTo>
                <a:lnTo>
                  <a:pt x="321123" y="189029"/>
                </a:lnTo>
                <a:lnTo>
                  <a:pt x="316952" y="197407"/>
                </a:lnTo>
                <a:lnTo>
                  <a:pt x="302158" y="224497"/>
                </a:lnTo>
                <a:lnTo>
                  <a:pt x="292879" y="241055"/>
                </a:lnTo>
                <a:lnTo>
                  <a:pt x="281930" y="257809"/>
                </a:lnTo>
                <a:lnTo>
                  <a:pt x="269869" y="274693"/>
                </a:lnTo>
                <a:lnTo>
                  <a:pt x="257065" y="291664"/>
                </a:lnTo>
                <a:lnTo>
                  <a:pt x="246624" y="304883"/>
                </a:lnTo>
                <a:lnTo>
                  <a:pt x="237759" y="315601"/>
                </a:lnTo>
                <a:lnTo>
                  <a:pt x="229944" y="324651"/>
                </a:lnTo>
                <a:lnTo>
                  <a:pt x="224734" y="331637"/>
                </a:lnTo>
                <a:lnTo>
                  <a:pt x="218944" y="341939"/>
                </a:lnTo>
                <a:lnTo>
                  <a:pt x="218353" y="346020"/>
                </a:lnTo>
                <a:lnTo>
                  <a:pt x="218911" y="349693"/>
                </a:lnTo>
                <a:lnTo>
                  <a:pt x="220236" y="353094"/>
                </a:lnTo>
                <a:lnTo>
                  <a:pt x="222071" y="355362"/>
                </a:lnTo>
                <a:lnTo>
                  <a:pt x="224248" y="356873"/>
                </a:lnTo>
                <a:lnTo>
                  <a:pt x="226651" y="357881"/>
                </a:lnTo>
                <a:lnTo>
                  <a:pt x="239135" y="359299"/>
                </a:lnTo>
                <a:lnTo>
                  <a:pt x="249475" y="359631"/>
                </a:lnTo>
                <a:lnTo>
                  <a:pt x="275661" y="359779"/>
                </a:lnTo>
                <a:lnTo>
                  <a:pt x="454343" y="35989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1"/>
          <p:cNvSpPr/>
          <p:nvPr/>
        </p:nvSpPr>
        <p:spPr>
          <a:xfrm>
            <a:off x="2145982" y="2828925"/>
            <a:ext cx="240031" cy="8573"/>
          </a:xfrm>
          <a:custGeom>
            <a:avLst/>
            <a:gdLst/>
            <a:ahLst/>
            <a:cxnLst/>
            <a:rect l="0" t="0" r="0" b="0"/>
            <a:pathLst>
              <a:path w="240031" h="8573">
                <a:moveTo>
                  <a:pt x="0" y="8572"/>
                </a:moveTo>
                <a:lnTo>
                  <a:pt x="18203" y="4021"/>
                </a:lnTo>
                <a:lnTo>
                  <a:pt x="26423" y="2681"/>
                </a:lnTo>
                <a:lnTo>
                  <a:pt x="34760" y="1787"/>
                </a:lnTo>
                <a:lnTo>
                  <a:pt x="43176" y="1191"/>
                </a:lnTo>
                <a:lnTo>
                  <a:pt x="55454" y="794"/>
                </a:lnTo>
                <a:lnTo>
                  <a:pt x="123849" y="104"/>
                </a:lnTo>
                <a:lnTo>
                  <a:pt x="24003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2"/>
          <p:cNvSpPr/>
          <p:nvPr/>
        </p:nvSpPr>
        <p:spPr>
          <a:xfrm>
            <a:off x="2300287" y="2914650"/>
            <a:ext cx="120016" cy="8468"/>
          </a:xfrm>
          <a:custGeom>
            <a:avLst/>
            <a:gdLst/>
            <a:ahLst/>
            <a:cxnLst/>
            <a:rect l="0" t="0" r="0" b="0"/>
            <a:pathLst>
              <a:path w="120016" h="8468">
                <a:moveTo>
                  <a:pt x="0" y="0"/>
                </a:moveTo>
                <a:lnTo>
                  <a:pt x="9102" y="4551"/>
                </a:lnTo>
                <a:lnTo>
                  <a:pt x="13688" y="5891"/>
                </a:lnTo>
                <a:lnTo>
                  <a:pt x="18650" y="6785"/>
                </a:lnTo>
                <a:lnTo>
                  <a:pt x="23863" y="7380"/>
                </a:lnTo>
                <a:lnTo>
                  <a:pt x="29244" y="7778"/>
                </a:lnTo>
                <a:lnTo>
                  <a:pt x="34736" y="8043"/>
                </a:lnTo>
                <a:lnTo>
                  <a:pt x="40302" y="8219"/>
                </a:lnTo>
                <a:lnTo>
                  <a:pt x="66340" y="8467"/>
                </a:lnTo>
                <a:lnTo>
                  <a:pt x="74707" y="7550"/>
                </a:lnTo>
                <a:lnTo>
                  <a:pt x="82189" y="5986"/>
                </a:lnTo>
                <a:lnTo>
                  <a:pt x="89083" y="3990"/>
                </a:lnTo>
                <a:lnTo>
                  <a:pt x="94631" y="2660"/>
                </a:lnTo>
                <a:lnTo>
                  <a:pt x="99283" y="1773"/>
                </a:lnTo>
                <a:lnTo>
                  <a:pt x="12001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3"/>
          <p:cNvSpPr/>
          <p:nvPr/>
        </p:nvSpPr>
        <p:spPr>
          <a:xfrm>
            <a:off x="2660332" y="2623185"/>
            <a:ext cx="42863" cy="205741"/>
          </a:xfrm>
          <a:custGeom>
            <a:avLst/>
            <a:gdLst/>
            <a:ahLst/>
            <a:cxnLst/>
            <a:rect l="0" t="0" r="0" b="0"/>
            <a:pathLst>
              <a:path w="42863" h="205741">
                <a:moveTo>
                  <a:pt x="0" y="0"/>
                </a:moveTo>
                <a:lnTo>
                  <a:pt x="0" y="18203"/>
                </a:lnTo>
                <a:lnTo>
                  <a:pt x="953" y="24518"/>
                </a:lnTo>
                <a:lnTo>
                  <a:pt x="2540" y="29680"/>
                </a:lnTo>
                <a:lnTo>
                  <a:pt x="4551" y="34074"/>
                </a:lnTo>
                <a:lnTo>
                  <a:pt x="5891" y="38908"/>
                </a:lnTo>
                <a:lnTo>
                  <a:pt x="6785" y="44036"/>
                </a:lnTo>
                <a:lnTo>
                  <a:pt x="7381" y="49360"/>
                </a:lnTo>
                <a:lnTo>
                  <a:pt x="8731" y="54814"/>
                </a:lnTo>
                <a:lnTo>
                  <a:pt x="10583" y="60355"/>
                </a:lnTo>
                <a:lnTo>
                  <a:pt x="12770" y="65954"/>
                </a:lnTo>
                <a:lnTo>
                  <a:pt x="15181" y="70639"/>
                </a:lnTo>
                <a:lnTo>
                  <a:pt x="17741" y="74715"/>
                </a:lnTo>
                <a:lnTo>
                  <a:pt x="20400" y="78385"/>
                </a:lnTo>
                <a:lnTo>
                  <a:pt x="22172" y="82736"/>
                </a:lnTo>
                <a:lnTo>
                  <a:pt x="23354" y="87542"/>
                </a:lnTo>
                <a:lnTo>
                  <a:pt x="24142" y="92651"/>
                </a:lnTo>
                <a:lnTo>
                  <a:pt x="24667" y="97010"/>
                </a:lnTo>
                <a:lnTo>
                  <a:pt x="25017" y="100868"/>
                </a:lnTo>
                <a:lnTo>
                  <a:pt x="25251" y="104393"/>
                </a:lnTo>
                <a:lnTo>
                  <a:pt x="26359" y="108648"/>
                </a:lnTo>
                <a:lnTo>
                  <a:pt x="28050" y="113389"/>
                </a:lnTo>
                <a:lnTo>
                  <a:pt x="30130" y="118455"/>
                </a:lnTo>
                <a:lnTo>
                  <a:pt x="31517" y="122785"/>
                </a:lnTo>
                <a:lnTo>
                  <a:pt x="32441" y="126624"/>
                </a:lnTo>
                <a:lnTo>
                  <a:pt x="33058" y="130136"/>
                </a:lnTo>
                <a:lnTo>
                  <a:pt x="33468" y="134382"/>
                </a:lnTo>
                <a:lnTo>
                  <a:pt x="33742" y="139118"/>
                </a:lnTo>
                <a:lnTo>
                  <a:pt x="33925" y="144180"/>
                </a:lnTo>
                <a:lnTo>
                  <a:pt x="34999" y="148508"/>
                </a:lnTo>
                <a:lnTo>
                  <a:pt x="36668" y="152345"/>
                </a:lnTo>
                <a:lnTo>
                  <a:pt x="38733" y="155856"/>
                </a:lnTo>
                <a:lnTo>
                  <a:pt x="40109" y="159149"/>
                </a:lnTo>
                <a:lnTo>
                  <a:pt x="41027" y="162297"/>
                </a:lnTo>
                <a:lnTo>
                  <a:pt x="42047" y="168334"/>
                </a:lnTo>
                <a:lnTo>
                  <a:pt x="42500" y="174192"/>
                </a:lnTo>
                <a:lnTo>
                  <a:pt x="42701" y="179971"/>
                </a:lnTo>
                <a:lnTo>
                  <a:pt x="42815" y="191120"/>
                </a:lnTo>
                <a:lnTo>
                  <a:pt x="42862" y="20574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4"/>
          <p:cNvSpPr/>
          <p:nvPr/>
        </p:nvSpPr>
        <p:spPr>
          <a:xfrm>
            <a:off x="2797492" y="2666047"/>
            <a:ext cx="120016" cy="428626"/>
          </a:xfrm>
          <a:custGeom>
            <a:avLst/>
            <a:gdLst/>
            <a:ahLst/>
            <a:cxnLst/>
            <a:rect l="0" t="0" r="0" b="0"/>
            <a:pathLst>
              <a:path w="120016" h="428626">
                <a:moveTo>
                  <a:pt x="120015" y="0"/>
                </a:moveTo>
                <a:lnTo>
                  <a:pt x="115464" y="13653"/>
                </a:lnTo>
                <a:lnTo>
                  <a:pt x="113171" y="18627"/>
                </a:lnTo>
                <a:lnTo>
                  <a:pt x="110690" y="22895"/>
                </a:lnTo>
                <a:lnTo>
                  <a:pt x="108083" y="26694"/>
                </a:lnTo>
                <a:lnTo>
                  <a:pt x="105187" y="35994"/>
                </a:lnTo>
                <a:lnTo>
                  <a:pt x="103900" y="47430"/>
                </a:lnTo>
                <a:lnTo>
                  <a:pt x="103556" y="54480"/>
                </a:lnTo>
                <a:lnTo>
                  <a:pt x="103328" y="62037"/>
                </a:lnTo>
                <a:lnTo>
                  <a:pt x="102222" y="68981"/>
                </a:lnTo>
                <a:lnTo>
                  <a:pt x="100534" y="75515"/>
                </a:lnTo>
                <a:lnTo>
                  <a:pt x="98455" y="81776"/>
                </a:lnTo>
                <a:lnTo>
                  <a:pt x="95164" y="94522"/>
                </a:lnTo>
                <a:lnTo>
                  <a:pt x="86428" y="131545"/>
                </a:lnTo>
                <a:lnTo>
                  <a:pt x="83336" y="146752"/>
                </a:lnTo>
                <a:lnTo>
                  <a:pt x="81275" y="158795"/>
                </a:lnTo>
                <a:lnTo>
                  <a:pt x="78032" y="181065"/>
                </a:lnTo>
                <a:lnTo>
                  <a:pt x="73416" y="210014"/>
                </a:lnTo>
                <a:lnTo>
                  <a:pt x="70852" y="221924"/>
                </a:lnTo>
                <a:lnTo>
                  <a:pt x="68189" y="231769"/>
                </a:lnTo>
                <a:lnTo>
                  <a:pt x="65462" y="240238"/>
                </a:lnTo>
                <a:lnTo>
                  <a:pt x="62691" y="251599"/>
                </a:lnTo>
                <a:lnTo>
                  <a:pt x="59892" y="264887"/>
                </a:lnTo>
                <a:lnTo>
                  <a:pt x="57073" y="279461"/>
                </a:lnTo>
                <a:lnTo>
                  <a:pt x="53289" y="293940"/>
                </a:lnTo>
                <a:lnTo>
                  <a:pt x="48861" y="308355"/>
                </a:lnTo>
                <a:lnTo>
                  <a:pt x="44004" y="322728"/>
                </a:lnTo>
                <a:lnTo>
                  <a:pt x="39813" y="334214"/>
                </a:lnTo>
                <a:lnTo>
                  <a:pt x="36067" y="343777"/>
                </a:lnTo>
                <a:lnTo>
                  <a:pt x="32618" y="352057"/>
                </a:lnTo>
                <a:lnTo>
                  <a:pt x="29365" y="359482"/>
                </a:lnTo>
                <a:lnTo>
                  <a:pt x="23211" y="372813"/>
                </a:lnTo>
                <a:lnTo>
                  <a:pt x="8619" y="402707"/>
                </a:lnTo>
                <a:lnTo>
                  <a:pt x="5746" y="408489"/>
                </a:lnTo>
                <a:lnTo>
                  <a:pt x="2554" y="417453"/>
                </a:lnTo>
                <a:lnTo>
                  <a:pt x="0" y="42862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5"/>
          <p:cNvSpPr/>
          <p:nvPr/>
        </p:nvSpPr>
        <p:spPr>
          <a:xfrm>
            <a:off x="2994660" y="2855868"/>
            <a:ext cx="332877" cy="341675"/>
          </a:xfrm>
          <a:custGeom>
            <a:avLst/>
            <a:gdLst/>
            <a:ahLst/>
            <a:cxnLst/>
            <a:rect l="0" t="0" r="0" b="0"/>
            <a:pathLst>
              <a:path w="332877" h="341675">
                <a:moveTo>
                  <a:pt x="0" y="33064"/>
                </a:moveTo>
                <a:lnTo>
                  <a:pt x="13652" y="28513"/>
                </a:lnTo>
                <a:lnTo>
                  <a:pt x="22895" y="23739"/>
                </a:lnTo>
                <a:lnTo>
                  <a:pt x="26693" y="21132"/>
                </a:lnTo>
                <a:lnTo>
                  <a:pt x="35993" y="18236"/>
                </a:lnTo>
                <a:lnTo>
                  <a:pt x="41140" y="17464"/>
                </a:lnTo>
                <a:lnTo>
                  <a:pt x="49399" y="14066"/>
                </a:lnTo>
                <a:lnTo>
                  <a:pt x="52935" y="11826"/>
                </a:lnTo>
                <a:lnTo>
                  <a:pt x="61944" y="9337"/>
                </a:lnTo>
                <a:lnTo>
                  <a:pt x="72298" y="8231"/>
                </a:lnTo>
                <a:lnTo>
                  <a:pt x="77726" y="7937"/>
                </a:lnTo>
                <a:lnTo>
                  <a:pt x="83250" y="7740"/>
                </a:lnTo>
                <a:lnTo>
                  <a:pt x="88837" y="6656"/>
                </a:lnTo>
                <a:lnTo>
                  <a:pt x="94467" y="4981"/>
                </a:lnTo>
                <a:lnTo>
                  <a:pt x="100125" y="2912"/>
                </a:lnTo>
                <a:lnTo>
                  <a:pt x="105803" y="1533"/>
                </a:lnTo>
                <a:lnTo>
                  <a:pt x="111492" y="613"/>
                </a:lnTo>
                <a:lnTo>
                  <a:pt x="117191" y="0"/>
                </a:lnTo>
                <a:lnTo>
                  <a:pt x="126704" y="544"/>
                </a:lnTo>
                <a:lnTo>
                  <a:pt x="138762" y="1859"/>
                </a:lnTo>
                <a:lnTo>
                  <a:pt x="152516" y="3688"/>
                </a:lnTo>
                <a:lnTo>
                  <a:pt x="163589" y="5860"/>
                </a:lnTo>
                <a:lnTo>
                  <a:pt x="172877" y="8261"/>
                </a:lnTo>
                <a:lnTo>
                  <a:pt x="192369" y="14406"/>
                </a:lnTo>
                <a:lnTo>
                  <a:pt x="197574" y="17787"/>
                </a:lnTo>
                <a:lnTo>
                  <a:pt x="200296" y="20022"/>
                </a:lnTo>
                <a:lnTo>
                  <a:pt x="201158" y="22464"/>
                </a:lnTo>
                <a:lnTo>
                  <a:pt x="200780" y="25045"/>
                </a:lnTo>
                <a:lnTo>
                  <a:pt x="198773" y="30453"/>
                </a:lnTo>
                <a:lnTo>
                  <a:pt x="197881" y="36031"/>
                </a:lnTo>
                <a:lnTo>
                  <a:pt x="196690" y="38852"/>
                </a:lnTo>
                <a:lnTo>
                  <a:pt x="190464" y="48326"/>
                </a:lnTo>
                <a:lnTo>
                  <a:pt x="185298" y="57627"/>
                </a:lnTo>
                <a:lnTo>
                  <a:pt x="177287" y="65571"/>
                </a:lnTo>
                <a:lnTo>
                  <a:pt x="167376" y="73229"/>
                </a:lnTo>
                <a:lnTo>
                  <a:pt x="162066" y="77938"/>
                </a:lnTo>
                <a:lnTo>
                  <a:pt x="152039" y="87298"/>
                </a:lnTo>
                <a:lnTo>
                  <a:pt x="144408" y="94633"/>
                </a:lnTo>
                <a:lnTo>
                  <a:pt x="141039" y="96970"/>
                </a:lnTo>
                <a:lnTo>
                  <a:pt x="134756" y="99567"/>
                </a:lnTo>
                <a:lnTo>
                  <a:pt x="132700" y="101212"/>
                </a:lnTo>
                <a:lnTo>
                  <a:pt x="131329" y="103261"/>
                </a:lnTo>
                <a:lnTo>
                  <a:pt x="129806" y="108078"/>
                </a:lnTo>
                <a:lnTo>
                  <a:pt x="128747" y="117190"/>
                </a:lnTo>
                <a:lnTo>
                  <a:pt x="131198" y="120618"/>
                </a:lnTo>
                <a:lnTo>
                  <a:pt x="133186" y="122866"/>
                </a:lnTo>
                <a:lnTo>
                  <a:pt x="134510" y="125317"/>
                </a:lnTo>
                <a:lnTo>
                  <a:pt x="135982" y="130580"/>
                </a:lnTo>
                <a:lnTo>
                  <a:pt x="138279" y="132365"/>
                </a:lnTo>
                <a:lnTo>
                  <a:pt x="145912" y="134348"/>
                </a:lnTo>
                <a:lnTo>
                  <a:pt x="153115" y="137769"/>
                </a:lnTo>
                <a:lnTo>
                  <a:pt x="160443" y="142465"/>
                </a:lnTo>
                <a:lnTo>
                  <a:pt x="170050" y="147726"/>
                </a:lnTo>
                <a:lnTo>
                  <a:pt x="176232" y="150463"/>
                </a:lnTo>
                <a:lnTo>
                  <a:pt x="183210" y="153240"/>
                </a:lnTo>
                <a:lnTo>
                  <a:pt x="198584" y="158866"/>
                </a:lnTo>
                <a:lnTo>
                  <a:pt x="214942" y="164541"/>
                </a:lnTo>
                <a:lnTo>
                  <a:pt x="222352" y="167388"/>
                </a:lnTo>
                <a:lnTo>
                  <a:pt x="229197" y="170238"/>
                </a:lnTo>
                <a:lnTo>
                  <a:pt x="235666" y="173091"/>
                </a:lnTo>
                <a:lnTo>
                  <a:pt x="247932" y="178801"/>
                </a:lnTo>
                <a:lnTo>
                  <a:pt x="253870" y="181657"/>
                </a:lnTo>
                <a:lnTo>
                  <a:pt x="260687" y="184514"/>
                </a:lnTo>
                <a:lnTo>
                  <a:pt x="268089" y="187370"/>
                </a:lnTo>
                <a:lnTo>
                  <a:pt x="275881" y="190227"/>
                </a:lnTo>
                <a:lnTo>
                  <a:pt x="282028" y="193085"/>
                </a:lnTo>
                <a:lnTo>
                  <a:pt x="291398" y="198799"/>
                </a:lnTo>
                <a:lnTo>
                  <a:pt x="298737" y="204514"/>
                </a:lnTo>
                <a:lnTo>
                  <a:pt x="306127" y="210229"/>
                </a:lnTo>
                <a:lnTo>
                  <a:pt x="315761" y="215944"/>
                </a:lnTo>
                <a:lnTo>
                  <a:pt x="319092" y="218801"/>
                </a:lnTo>
                <a:lnTo>
                  <a:pt x="321313" y="221659"/>
                </a:lnTo>
                <a:lnTo>
                  <a:pt x="324733" y="227374"/>
                </a:lnTo>
                <a:lnTo>
                  <a:pt x="331061" y="235946"/>
                </a:lnTo>
                <a:lnTo>
                  <a:pt x="332876" y="241662"/>
                </a:lnTo>
                <a:lnTo>
                  <a:pt x="332407" y="247377"/>
                </a:lnTo>
                <a:lnTo>
                  <a:pt x="331142" y="254996"/>
                </a:lnTo>
                <a:lnTo>
                  <a:pt x="329346" y="263887"/>
                </a:lnTo>
                <a:lnTo>
                  <a:pt x="327196" y="270766"/>
                </a:lnTo>
                <a:lnTo>
                  <a:pt x="322268" y="280949"/>
                </a:lnTo>
                <a:lnTo>
                  <a:pt x="316902" y="288650"/>
                </a:lnTo>
                <a:lnTo>
                  <a:pt x="308527" y="298341"/>
                </a:lnTo>
                <a:lnTo>
                  <a:pt x="305697" y="301355"/>
                </a:lnTo>
                <a:lnTo>
                  <a:pt x="297472" y="307245"/>
                </a:lnTo>
                <a:lnTo>
                  <a:pt x="292612" y="310149"/>
                </a:lnTo>
                <a:lnTo>
                  <a:pt x="287467" y="312084"/>
                </a:lnTo>
                <a:lnTo>
                  <a:pt x="282132" y="313375"/>
                </a:lnTo>
                <a:lnTo>
                  <a:pt x="276670" y="314236"/>
                </a:lnTo>
                <a:lnTo>
                  <a:pt x="271124" y="315762"/>
                </a:lnTo>
                <a:lnTo>
                  <a:pt x="265522" y="317732"/>
                </a:lnTo>
                <a:lnTo>
                  <a:pt x="255169" y="322461"/>
                </a:lnTo>
                <a:lnTo>
                  <a:pt x="247393" y="327737"/>
                </a:lnTo>
                <a:lnTo>
                  <a:pt x="238222" y="330717"/>
                </a:lnTo>
                <a:lnTo>
                  <a:pt x="233110" y="331512"/>
                </a:lnTo>
                <a:lnTo>
                  <a:pt x="227796" y="332042"/>
                </a:lnTo>
                <a:lnTo>
                  <a:pt x="222349" y="332395"/>
                </a:lnTo>
                <a:lnTo>
                  <a:pt x="216813" y="332631"/>
                </a:lnTo>
                <a:lnTo>
                  <a:pt x="211216" y="333740"/>
                </a:lnTo>
                <a:lnTo>
                  <a:pt x="205581" y="335432"/>
                </a:lnTo>
                <a:lnTo>
                  <a:pt x="195192" y="338900"/>
                </a:lnTo>
                <a:lnTo>
                  <a:pt x="187399" y="340441"/>
                </a:lnTo>
                <a:lnTo>
                  <a:pt x="182082" y="340852"/>
                </a:lnTo>
                <a:lnTo>
                  <a:pt x="175681" y="341126"/>
                </a:lnTo>
                <a:lnTo>
                  <a:pt x="154304" y="34167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6"/>
          <p:cNvSpPr/>
          <p:nvPr/>
        </p:nvSpPr>
        <p:spPr>
          <a:xfrm>
            <a:off x="3406139" y="2966085"/>
            <a:ext cx="257176" cy="248603"/>
          </a:xfrm>
          <a:custGeom>
            <a:avLst/>
            <a:gdLst/>
            <a:ahLst/>
            <a:cxnLst/>
            <a:rect l="0" t="0" r="0" b="0"/>
            <a:pathLst>
              <a:path w="257176" h="248603">
                <a:moveTo>
                  <a:pt x="0" y="0"/>
                </a:moveTo>
                <a:lnTo>
                  <a:pt x="4551" y="9101"/>
                </a:lnTo>
                <a:lnTo>
                  <a:pt x="11607" y="15592"/>
                </a:lnTo>
                <a:lnTo>
                  <a:pt x="22026" y="23730"/>
                </a:lnTo>
                <a:lnTo>
                  <a:pt x="70709" y="59615"/>
                </a:lnTo>
                <a:lnTo>
                  <a:pt x="80477" y="67365"/>
                </a:lnTo>
                <a:lnTo>
                  <a:pt x="88894" y="74438"/>
                </a:lnTo>
                <a:lnTo>
                  <a:pt x="102374" y="86423"/>
                </a:lnTo>
                <a:lnTo>
                  <a:pt x="111540" y="94925"/>
                </a:lnTo>
                <a:lnTo>
                  <a:pt x="116270" y="100431"/>
                </a:lnTo>
                <a:lnTo>
                  <a:pt x="121329" y="106959"/>
                </a:lnTo>
                <a:lnTo>
                  <a:pt x="126606" y="114168"/>
                </a:lnTo>
                <a:lnTo>
                  <a:pt x="132029" y="120879"/>
                </a:lnTo>
                <a:lnTo>
                  <a:pt x="137550" y="127259"/>
                </a:lnTo>
                <a:lnTo>
                  <a:pt x="147811" y="138474"/>
                </a:lnTo>
                <a:lnTo>
                  <a:pt x="155547" y="146634"/>
                </a:lnTo>
                <a:lnTo>
                  <a:pt x="190649" y="182046"/>
                </a:lnTo>
                <a:lnTo>
                  <a:pt x="197584" y="189943"/>
                </a:lnTo>
                <a:lnTo>
                  <a:pt x="204113" y="198067"/>
                </a:lnTo>
                <a:lnTo>
                  <a:pt x="210370" y="206339"/>
                </a:lnTo>
                <a:lnTo>
                  <a:pt x="215495" y="212807"/>
                </a:lnTo>
                <a:lnTo>
                  <a:pt x="219863" y="218071"/>
                </a:lnTo>
                <a:lnTo>
                  <a:pt x="223728" y="222533"/>
                </a:lnTo>
                <a:lnTo>
                  <a:pt x="230563" y="230031"/>
                </a:lnTo>
                <a:lnTo>
                  <a:pt x="236775" y="236538"/>
                </a:lnTo>
                <a:lnTo>
                  <a:pt x="242711" y="242605"/>
                </a:lnTo>
                <a:lnTo>
                  <a:pt x="245628" y="244604"/>
                </a:lnTo>
                <a:lnTo>
                  <a:pt x="248525" y="245937"/>
                </a:lnTo>
                <a:lnTo>
                  <a:pt x="257175" y="24860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7"/>
          <p:cNvSpPr/>
          <p:nvPr/>
        </p:nvSpPr>
        <p:spPr>
          <a:xfrm>
            <a:off x="3491864" y="3008947"/>
            <a:ext cx="180024" cy="248604"/>
          </a:xfrm>
          <a:custGeom>
            <a:avLst/>
            <a:gdLst/>
            <a:ahLst/>
            <a:cxnLst/>
            <a:rect l="0" t="0" r="0" b="0"/>
            <a:pathLst>
              <a:path w="180024" h="248604">
                <a:moveTo>
                  <a:pt x="180023" y="0"/>
                </a:moveTo>
                <a:lnTo>
                  <a:pt x="168091" y="23864"/>
                </a:lnTo>
                <a:lnTo>
                  <a:pt x="165401" y="28292"/>
                </a:lnTo>
                <a:lnTo>
                  <a:pt x="159872" y="35751"/>
                </a:lnTo>
                <a:lnTo>
                  <a:pt x="156779" y="42242"/>
                </a:lnTo>
                <a:lnTo>
                  <a:pt x="154452" y="49254"/>
                </a:lnTo>
                <a:lnTo>
                  <a:pt x="152499" y="53791"/>
                </a:lnTo>
                <a:lnTo>
                  <a:pt x="150244" y="58721"/>
                </a:lnTo>
                <a:lnTo>
                  <a:pt x="146835" y="64865"/>
                </a:lnTo>
                <a:lnTo>
                  <a:pt x="142657" y="71818"/>
                </a:lnTo>
                <a:lnTo>
                  <a:pt x="137968" y="79311"/>
                </a:lnTo>
                <a:lnTo>
                  <a:pt x="131984" y="88117"/>
                </a:lnTo>
                <a:lnTo>
                  <a:pt x="117715" y="108061"/>
                </a:lnTo>
                <a:lnTo>
                  <a:pt x="110862" y="115855"/>
                </a:lnTo>
                <a:lnTo>
                  <a:pt x="104388" y="122005"/>
                </a:lnTo>
                <a:lnTo>
                  <a:pt x="98167" y="127056"/>
                </a:lnTo>
                <a:lnTo>
                  <a:pt x="71209" y="147819"/>
                </a:lnTo>
                <a:lnTo>
                  <a:pt x="63665" y="154744"/>
                </a:lnTo>
                <a:lnTo>
                  <a:pt x="57684" y="161265"/>
                </a:lnTo>
                <a:lnTo>
                  <a:pt x="52744" y="167518"/>
                </a:lnTo>
                <a:lnTo>
                  <a:pt x="45640" y="175496"/>
                </a:lnTo>
                <a:lnTo>
                  <a:pt x="27587" y="194521"/>
                </a:lnTo>
                <a:lnTo>
                  <a:pt x="20297" y="203023"/>
                </a:lnTo>
                <a:lnTo>
                  <a:pt x="14484" y="210596"/>
                </a:lnTo>
                <a:lnTo>
                  <a:pt x="2861" y="227337"/>
                </a:lnTo>
                <a:lnTo>
                  <a:pt x="1272" y="234706"/>
                </a:lnTo>
                <a:lnTo>
                  <a:pt x="0" y="24860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8"/>
          <p:cNvSpPr/>
          <p:nvPr/>
        </p:nvSpPr>
        <p:spPr>
          <a:xfrm>
            <a:off x="3920489" y="2871787"/>
            <a:ext cx="51437" cy="222886"/>
          </a:xfrm>
          <a:custGeom>
            <a:avLst/>
            <a:gdLst/>
            <a:ahLst/>
            <a:cxnLst/>
            <a:rect l="0" t="0" r="0" b="0"/>
            <a:pathLst>
              <a:path w="51437" h="222886">
                <a:moveTo>
                  <a:pt x="0" y="0"/>
                </a:moveTo>
                <a:lnTo>
                  <a:pt x="0" y="21033"/>
                </a:lnTo>
                <a:lnTo>
                  <a:pt x="953" y="31167"/>
                </a:lnTo>
                <a:lnTo>
                  <a:pt x="2541" y="43638"/>
                </a:lnTo>
                <a:lnTo>
                  <a:pt x="4552" y="57667"/>
                </a:lnTo>
                <a:lnTo>
                  <a:pt x="9325" y="85955"/>
                </a:lnTo>
                <a:lnTo>
                  <a:pt x="20151" y="147471"/>
                </a:lnTo>
                <a:lnTo>
                  <a:pt x="23912" y="162132"/>
                </a:lnTo>
                <a:lnTo>
                  <a:pt x="28324" y="175715"/>
                </a:lnTo>
                <a:lnTo>
                  <a:pt x="51436" y="22288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9"/>
          <p:cNvSpPr/>
          <p:nvPr/>
        </p:nvSpPr>
        <p:spPr>
          <a:xfrm>
            <a:off x="3851909" y="3008951"/>
            <a:ext cx="248604" cy="25714"/>
          </a:xfrm>
          <a:custGeom>
            <a:avLst/>
            <a:gdLst/>
            <a:ahLst/>
            <a:cxnLst/>
            <a:rect l="0" t="0" r="0" b="0"/>
            <a:pathLst>
              <a:path w="248604" h="25714">
                <a:moveTo>
                  <a:pt x="0" y="25713"/>
                </a:moveTo>
                <a:lnTo>
                  <a:pt x="9103" y="21163"/>
                </a:lnTo>
                <a:lnTo>
                  <a:pt x="14641" y="19822"/>
                </a:lnTo>
                <a:lnTo>
                  <a:pt x="21191" y="18928"/>
                </a:lnTo>
                <a:lnTo>
                  <a:pt x="28415" y="18333"/>
                </a:lnTo>
                <a:lnTo>
                  <a:pt x="35136" y="16983"/>
                </a:lnTo>
                <a:lnTo>
                  <a:pt x="41521" y="15131"/>
                </a:lnTo>
                <a:lnTo>
                  <a:pt x="47684" y="12943"/>
                </a:lnTo>
                <a:lnTo>
                  <a:pt x="53697" y="11485"/>
                </a:lnTo>
                <a:lnTo>
                  <a:pt x="59611" y="10513"/>
                </a:lnTo>
                <a:lnTo>
                  <a:pt x="65458" y="9865"/>
                </a:lnTo>
                <a:lnTo>
                  <a:pt x="71261" y="8480"/>
                </a:lnTo>
                <a:lnTo>
                  <a:pt x="77035" y="6605"/>
                </a:lnTo>
                <a:lnTo>
                  <a:pt x="82789" y="4402"/>
                </a:lnTo>
                <a:lnTo>
                  <a:pt x="88531" y="2933"/>
                </a:lnTo>
                <a:lnTo>
                  <a:pt x="94264" y="1954"/>
                </a:lnTo>
                <a:lnTo>
                  <a:pt x="99990" y="1302"/>
                </a:lnTo>
                <a:lnTo>
                  <a:pt x="108570" y="867"/>
                </a:lnTo>
                <a:lnTo>
                  <a:pt x="130804" y="383"/>
                </a:lnTo>
                <a:lnTo>
                  <a:pt x="220265" y="0"/>
                </a:lnTo>
                <a:lnTo>
                  <a:pt x="248603" y="856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0"/>
          <p:cNvSpPr/>
          <p:nvPr/>
        </p:nvSpPr>
        <p:spPr>
          <a:xfrm>
            <a:off x="4306261" y="2743229"/>
            <a:ext cx="247340" cy="281629"/>
          </a:xfrm>
          <a:custGeom>
            <a:avLst/>
            <a:gdLst/>
            <a:ahLst/>
            <a:cxnLst/>
            <a:rect l="0" t="0" r="0" b="0"/>
            <a:pathLst>
              <a:path w="247340" h="281629">
                <a:moveTo>
                  <a:pt x="171441" y="17116"/>
                </a:moveTo>
                <a:lnTo>
                  <a:pt x="157789" y="12565"/>
                </a:lnTo>
                <a:lnTo>
                  <a:pt x="153767" y="10272"/>
                </a:lnTo>
                <a:lnTo>
                  <a:pt x="151086" y="7790"/>
                </a:lnTo>
                <a:lnTo>
                  <a:pt x="149299" y="5184"/>
                </a:lnTo>
                <a:lnTo>
                  <a:pt x="147155" y="4399"/>
                </a:lnTo>
                <a:lnTo>
                  <a:pt x="144772" y="4828"/>
                </a:lnTo>
                <a:lnTo>
                  <a:pt x="142232" y="6066"/>
                </a:lnTo>
                <a:lnTo>
                  <a:pt x="136870" y="7442"/>
                </a:lnTo>
                <a:lnTo>
                  <a:pt x="134106" y="7809"/>
                </a:lnTo>
                <a:lnTo>
                  <a:pt x="131311" y="7101"/>
                </a:lnTo>
                <a:lnTo>
                  <a:pt x="125666" y="3775"/>
                </a:lnTo>
                <a:lnTo>
                  <a:pt x="119982" y="1661"/>
                </a:lnTo>
                <a:lnTo>
                  <a:pt x="113328" y="722"/>
                </a:lnTo>
                <a:lnTo>
                  <a:pt x="108886" y="472"/>
                </a:lnTo>
                <a:lnTo>
                  <a:pt x="104020" y="305"/>
                </a:lnTo>
                <a:lnTo>
                  <a:pt x="72675" y="14"/>
                </a:lnTo>
                <a:lnTo>
                  <a:pt x="68450" y="0"/>
                </a:lnTo>
                <a:lnTo>
                  <a:pt x="64680" y="943"/>
                </a:lnTo>
                <a:lnTo>
                  <a:pt x="57952" y="4530"/>
                </a:lnTo>
                <a:lnTo>
                  <a:pt x="51786" y="6760"/>
                </a:lnTo>
                <a:lnTo>
                  <a:pt x="45871" y="7750"/>
                </a:lnTo>
                <a:lnTo>
                  <a:pt x="40067" y="8191"/>
                </a:lnTo>
                <a:lnTo>
                  <a:pt x="36234" y="9261"/>
                </a:lnTo>
                <a:lnTo>
                  <a:pt x="31773" y="10927"/>
                </a:lnTo>
                <a:lnTo>
                  <a:pt x="26894" y="12989"/>
                </a:lnTo>
                <a:lnTo>
                  <a:pt x="22689" y="15317"/>
                </a:lnTo>
                <a:lnTo>
                  <a:pt x="15476" y="20444"/>
                </a:lnTo>
                <a:lnTo>
                  <a:pt x="13172" y="23144"/>
                </a:lnTo>
                <a:lnTo>
                  <a:pt x="11636" y="25897"/>
                </a:lnTo>
                <a:lnTo>
                  <a:pt x="9929" y="31496"/>
                </a:lnTo>
                <a:lnTo>
                  <a:pt x="8968" y="40003"/>
                </a:lnTo>
                <a:lnTo>
                  <a:pt x="8743" y="45703"/>
                </a:lnTo>
                <a:lnTo>
                  <a:pt x="7731" y="47604"/>
                </a:lnTo>
                <a:lnTo>
                  <a:pt x="6103" y="48871"/>
                </a:lnTo>
                <a:lnTo>
                  <a:pt x="4066" y="49716"/>
                </a:lnTo>
                <a:lnTo>
                  <a:pt x="2708" y="51232"/>
                </a:lnTo>
                <a:lnTo>
                  <a:pt x="1802" y="53195"/>
                </a:lnTo>
                <a:lnTo>
                  <a:pt x="1198" y="55456"/>
                </a:lnTo>
                <a:lnTo>
                  <a:pt x="796" y="61726"/>
                </a:lnTo>
                <a:lnTo>
                  <a:pt x="349" y="81392"/>
                </a:lnTo>
                <a:lnTo>
                  <a:pt x="0" y="131536"/>
                </a:lnTo>
                <a:lnTo>
                  <a:pt x="950" y="137210"/>
                </a:lnTo>
                <a:lnTo>
                  <a:pt x="2536" y="141946"/>
                </a:lnTo>
                <a:lnTo>
                  <a:pt x="7372" y="151840"/>
                </a:lnTo>
                <a:lnTo>
                  <a:pt x="8722" y="151699"/>
                </a:lnTo>
                <a:lnTo>
                  <a:pt x="15840" y="146681"/>
                </a:lnTo>
                <a:lnTo>
                  <a:pt x="21303" y="141442"/>
                </a:lnTo>
                <a:lnTo>
                  <a:pt x="24677" y="140005"/>
                </a:lnTo>
                <a:lnTo>
                  <a:pt x="28830" y="139047"/>
                </a:lnTo>
                <a:lnTo>
                  <a:pt x="33505" y="138408"/>
                </a:lnTo>
                <a:lnTo>
                  <a:pt x="38526" y="137030"/>
                </a:lnTo>
                <a:lnTo>
                  <a:pt x="43778" y="135158"/>
                </a:lnTo>
                <a:lnTo>
                  <a:pt x="49185" y="132958"/>
                </a:lnTo>
                <a:lnTo>
                  <a:pt x="54694" y="131492"/>
                </a:lnTo>
                <a:lnTo>
                  <a:pt x="60273" y="130514"/>
                </a:lnTo>
                <a:lnTo>
                  <a:pt x="65896" y="129862"/>
                </a:lnTo>
                <a:lnTo>
                  <a:pt x="72503" y="128475"/>
                </a:lnTo>
                <a:lnTo>
                  <a:pt x="79765" y="126597"/>
                </a:lnTo>
                <a:lnTo>
                  <a:pt x="87464" y="124394"/>
                </a:lnTo>
                <a:lnTo>
                  <a:pt x="94501" y="122924"/>
                </a:lnTo>
                <a:lnTo>
                  <a:pt x="101098" y="121945"/>
                </a:lnTo>
                <a:lnTo>
                  <a:pt x="107400" y="121292"/>
                </a:lnTo>
                <a:lnTo>
                  <a:pt x="113507" y="120856"/>
                </a:lnTo>
                <a:lnTo>
                  <a:pt x="119484" y="120566"/>
                </a:lnTo>
                <a:lnTo>
                  <a:pt x="125373" y="120372"/>
                </a:lnTo>
                <a:lnTo>
                  <a:pt x="131204" y="121196"/>
                </a:lnTo>
                <a:lnTo>
                  <a:pt x="136996" y="122698"/>
                </a:lnTo>
                <a:lnTo>
                  <a:pt x="142763" y="124651"/>
                </a:lnTo>
                <a:lnTo>
                  <a:pt x="148512" y="125954"/>
                </a:lnTo>
                <a:lnTo>
                  <a:pt x="154250" y="126822"/>
                </a:lnTo>
                <a:lnTo>
                  <a:pt x="159980" y="127401"/>
                </a:lnTo>
                <a:lnTo>
                  <a:pt x="164753" y="128739"/>
                </a:lnTo>
                <a:lnTo>
                  <a:pt x="168888" y="130584"/>
                </a:lnTo>
                <a:lnTo>
                  <a:pt x="172596" y="132766"/>
                </a:lnTo>
                <a:lnTo>
                  <a:pt x="176973" y="135173"/>
                </a:lnTo>
                <a:lnTo>
                  <a:pt x="186917" y="140388"/>
                </a:lnTo>
                <a:lnTo>
                  <a:pt x="191284" y="143112"/>
                </a:lnTo>
                <a:lnTo>
                  <a:pt x="198675" y="148679"/>
                </a:lnTo>
                <a:lnTo>
                  <a:pt x="203885" y="153402"/>
                </a:lnTo>
                <a:lnTo>
                  <a:pt x="222964" y="171797"/>
                </a:lnTo>
                <a:lnTo>
                  <a:pt x="231805" y="180478"/>
                </a:lnTo>
                <a:lnTo>
                  <a:pt x="234544" y="184126"/>
                </a:lnTo>
                <a:lnTo>
                  <a:pt x="237587" y="190720"/>
                </a:lnTo>
                <a:lnTo>
                  <a:pt x="238939" y="199366"/>
                </a:lnTo>
                <a:lnTo>
                  <a:pt x="239300" y="204338"/>
                </a:lnTo>
                <a:lnTo>
                  <a:pt x="240493" y="208606"/>
                </a:lnTo>
                <a:lnTo>
                  <a:pt x="244358" y="215887"/>
                </a:lnTo>
                <a:lnTo>
                  <a:pt x="246711" y="222299"/>
                </a:lnTo>
                <a:lnTo>
                  <a:pt x="247339" y="225342"/>
                </a:lnTo>
                <a:lnTo>
                  <a:pt x="246804" y="228323"/>
                </a:lnTo>
                <a:lnTo>
                  <a:pt x="243671" y="234176"/>
                </a:lnTo>
                <a:lnTo>
                  <a:pt x="236552" y="242825"/>
                </a:lnTo>
                <a:lnTo>
                  <a:pt x="231177" y="248559"/>
                </a:lnTo>
                <a:lnTo>
                  <a:pt x="219965" y="260000"/>
                </a:lnTo>
                <a:lnTo>
                  <a:pt x="216173" y="262859"/>
                </a:lnTo>
                <a:lnTo>
                  <a:pt x="211740" y="265717"/>
                </a:lnTo>
                <a:lnTo>
                  <a:pt x="206879" y="268575"/>
                </a:lnTo>
                <a:lnTo>
                  <a:pt x="201734" y="270480"/>
                </a:lnTo>
                <a:lnTo>
                  <a:pt x="196399" y="271750"/>
                </a:lnTo>
                <a:lnTo>
                  <a:pt x="190937" y="272597"/>
                </a:lnTo>
                <a:lnTo>
                  <a:pt x="186343" y="273161"/>
                </a:lnTo>
                <a:lnTo>
                  <a:pt x="178700" y="273789"/>
                </a:lnTo>
                <a:lnTo>
                  <a:pt x="174375" y="274909"/>
                </a:lnTo>
                <a:lnTo>
                  <a:pt x="169587" y="276608"/>
                </a:lnTo>
                <a:lnTo>
                  <a:pt x="164490" y="278693"/>
                </a:lnTo>
                <a:lnTo>
                  <a:pt x="160140" y="280083"/>
                </a:lnTo>
                <a:lnTo>
                  <a:pt x="152766" y="281628"/>
                </a:lnTo>
                <a:lnTo>
                  <a:pt x="149466" y="281087"/>
                </a:lnTo>
                <a:lnTo>
                  <a:pt x="140271" y="276728"/>
                </a:lnTo>
                <a:lnTo>
                  <a:pt x="134410" y="275374"/>
                </a:lnTo>
                <a:lnTo>
                  <a:pt x="128630" y="274772"/>
                </a:lnTo>
                <a:lnTo>
                  <a:pt x="120006" y="27429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1"/>
          <p:cNvSpPr/>
          <p:nvPr/>
        </p:nvSpPr>
        <p:spPr>
          <a:xfrm>
            <a:off x="4623434" y="2743200"/>
            <a:ext cx="120017" cy="402908"/>
          </a:xfrm>
          <a:custGeom>
            <a:avLst/>
            <a:gdLst/>
            <a:ahLst/>
            <a:cxnLst/>
            <a:rect l="0" t="0" r="0" b="0"/>
            <a:pathLst>
              <a:path w="120017" h="402908">
                <a:moveTo>
                  <a:pt x="120016" y="0"/>
                </a:moveTo>
                <a:lnTo>
                  <a:pt x="115465" y="13652"/>
                </a:lnTo>
                <a:lnTo>
                  <a:pt x="114124" y="22436"/>
                </a:lnTo>
                <a:lnTo>
                  <a:pt x="113230" y="33055"/>
                </a:lnTo>
                <a:lnTo>
                  <a:pt x="112634" y="44896"/>
                </a:lnTo>
                <a:lnTo>
                  <a:pt x="111285" y="54696"/>
                </a:lnTo>
                <a:lnTo>
                  <a:pt x="109433" y="63134"/>
                </a:lnTo>
                <a:lnTo>
                  <a:pt x="107245" y="70664"/>
                </a:lnTo>
                <a:lnTo>
                  <a:pt x="104835" y="80447"/>
                </a:lnTo>
                <a:lnTo>
                  <a:pt x="99616" y="104016"/>
                </a:lnTo>
                <a:lnTo>
                  <a:pt x="96891" y="115064"/>
                </a:lnTo>
                <a:lnTo>
                  <a:pt x="94122" y="125287"/>
                </a:lnTo>
                <a:lnTo>
                  <a:pt x="88505" y="144265"/>
                </a:lnTo>
                <a:lnTo>
                  <a:pt x="82833" y="162225"/>
                </a:lnTo>
                <a:lnTo>
                  <a:pt x="79987" y="170063"/>
                </a:lnTo>
                <a:lnTo>
                  <a:pt x="77138" y="177192"/>
                </a:lnTo>
                <a:lnTo>
                  <a:pt x="74285" y="183851"/>
                </a:lnTo>
                <a:lnTo>
                  <a:pt x="71431" y="191147"/>
                </a:lnTo>
                <a:lnTo>
                  <a:pt x="65720" y="206874"/>
                </a:lnTo>
                <a:lnTo>
                  <a:pt x="57150" y="231793"/>
                </a:lnTo>
                <a:lnTo>
                  <a:pt x="54292" y="239301"/>
                </a:lnTo>
                <a:lnTo>
                  <a:pt x="51435" y="246211"/>
                </a:lnTo>
                <a:lnTo>
                  <a:pt x="48578" y="252723"/>
                </a:lnTo>
                <a:lnTo>
                  <a:pt x="45720" y="259922"/>
                </a:lnTo>
                <a:lnTo>
                  <a:pt x="40006" y="275541"/>
                </a:lnTo>
                <a:lnTo>
                  <a:pt x="31433" y="300399"/>
                </a:lnTo>
                <a:lnTo>
                  <a:pt x="29528" y="307898"/>
                </a:lnTo>
                <a:lnTo>
                  <a:pt x="28258" y="314803"/>
                </a:lnTo>
                <a:lnTo>
                  <a:pt x="27411" y="321311"/>
                </a:lnTo>
                <a:lnTo>
                  <a:pt x="25894" y="329460"/>
                </a:lnTo>
                <a:lnTo>
                  <a:pt x="21669" y="348674"/>
                </a:lnTo>
                <a:lnTo>
                  <a:pt x="19208" y="356274"/>
                </a:lnTo>
                <a:lnTo>
                  <a:pt x="16616" y="362293"/>
                </a:lnTo>
                <a:lnTo>
                  <a:pt x="11195" y="372474"/>
                </a:lnTo>
                <a:lnTo>
                  <a:pt x="8416" y="377856"/>
                </a:lnTo>
                <a:lnTo>
                  <a:pt x="0" y="40290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2"/>
          <p:cNvSpPr/>
          <p:nvPr/>
        </p:nvSpPr>
        <p:spPr>
          <a:xfrm>
            <a:off x="4820602" y="2889110"/>
            <a:ext cx="340884" cy="334151"/>
          </a:xfrm>
          <a:custGeom>
            <a:avLst/>
            <a:gdLst/>
            <a:ahLst/>
            <a:cxnLst/>
            <a:rect l="0" t="0" r="0" b="0"/>
            <a:pathLst>
              <a:path w="340884" h="334151">
                <a:moveTo>
                  <a:pt x="0" y="85547"/>
                </a:moveTo>
                <a:lnTo>
                  <a:pt x="0" y="80996"/>
                </a:lnTo>
                <a:lnTo>
                  <a:pt x="2540" y="73682"/>
                </a:lnTo>
                <a:lnTo>
                  <a:pt x="5892" y="65034"/>
                </a:lnTo>
                <a:lnTo>
                  <a:pt x="7381" y="58015"/>
                </a:lnTo>
                <a:lnTo>
                  <a:pt x="8731" y="55762"/>
                </a:lnTo>
                <a:lnTo>
                  <a:pt x="10583" y="54261"/>
                </a:lnTo>
                <a:lnTo>
                  <a:pt x="12770" y="53260"/>
                </a:lnTo>
                <a:lnTo>
                  <a:pt x="17741" y="47067"/>
                </a:lnTo>
                <a:lnTo>
                  <a:pt x="20400" y="42749"/>
                </a:lnTo>
                <a:lnTo>
                  <a:pt x="23125" y="39870"/>
                </a:lnTo>
                <a:lnTo>
                  <a:pt x="25894" y="37951"/>
                </a:lnTo>
                <a:lnTo>
                  <a:pt x="31511" y="34865"/>
                </a:lnTo>
                <a:lnTo>
                  <a:pt x="37182" y="30319"/>
                </a:lnTo>
                <a:lnTo>
                  <a:pt x="42886" y="26821"/>
                </a:lnTo>
                <a:lnTo>
                  <a:pt x="50498" y="22584"/>
                </a:lnTo>
                <a:lnTo>
                  <a:pt x="59383" y="17854"/>
                </a:lnTo>
                <a:lnTo>
                  <a:pt x="69116" y="13748"/>
                </a:lnTo>
                <a:lnTo>
                  <a:pt x="79415" y="10059"/>
                </a:lnTo>
                <a:lnTo>
                  <a:pt x="90091" y="6647"/>
                </a:lnTo>
                <a:lnTo>
                  <a:pt x="99113" y="4372"/>
                </a:lnTo>
                <a:lnTo>
                  <a:pt x="107033" y="2855"/>
                </a:lnTo>
                <a:lnTo>
                  <a:pt x="114218" y="1844"/>
                </a:lnTo>
                <a:lnTo>
                  <a:pt x="120913" y="1170"/>
                </a:lnTo>
                <a:lnTo>
                  <a:pt x="127281" y="721"/>
                </a:lnTo>
                <a:lnTo>
                  <a:pt x="133432" y="421"/>
                </a:lnTo>
                <a:lnTo>
                  <a:pt x="147886" y="88"/>
                </a:lnTo>
                <a:lnTo>
                  <a:pt x="155740" y="0"/>
                </a:lnTo>
                <a:lnTo>
                  <a:pt x="163834" y="893"/>
                </a:lnTo>
                <a:lnTo>
                  <a:pt x="172088" y="2441"/>
                </a:lnTo>
                <a:lnTo>
                  <a:pt x="180448" y="4426"/>
                </a:lnTo>
                <a:lnTo>
                  <a:pt x="187926" y="5749"/>
                </a:lnTo>
                <a:lnTo>
                  <a:pt x="194817" y="6631"/>
                </a:lnTo>
                <a:lnTo>
                  <a:pt x="201315" y="7219"/>
                </a:lnTo>
                <a:lnTo>
                  <a:pt x="211076" y="10412"/>
                </a:lnTo>
                <a:lnTo>
                  <a:pt x="218589" y="15006"/>
                </a:lnTo>
                <a:lnTo>
                  <a:pt x="228174" y="22948"/>
                </a:lnTo>
                <a:lnTo>
                  <a:pt x="234125" y="28515"/>
                </a:lnTo>
                <a:lnTo>
                  <a:pt x="236094" y="31333"/>
                </a:lnTo>
                <a:lnTo>
                  <a:pt x="238281" y="37005"/>
                </a:lnTo>
                <a:lnTo>
                  <a:pt x="237912" y="41755"/>
                </a:lnTo>
                <a:lnTo>
                  <a:pt x="236713" y="47780"/>
                </a:lnTo>
                <a:lnTo>
                  <a:pt x="234961" y="54654"/>
                </a:lnTo>
                <a:lnTo>
                  <a:pt x="232840" y="61142"/>
                </a:lnTo>
                <a:lnTo>
                  <a:pt x="230475" y="67372"/>
                </a:lnTo>
                <a:lnTo>
                  <a:pt x="227945" y="73430"/>
                </a:lnTo>
                <a:lnTo>
                  <a:pt x="224353" y="78422"/>
                </a:lnTo>
                <a:lnTo>
                  <a:pt x="215282" y="86508"/>
                </a:lnTo>
                <a:lnTo>
                  <a:pt x="204901" y="93277"/>
                </a:lnTo>
                <a:lnTo>
                  <a:pt x="199466" y="96415"/>
                </a:lnTo>
                <a:lnTo>
                  <a:pt x="183266" y="104982"/>
                </a:lnTo>
                <a:lnTo>
                  <a:pt x="132137" y="130900"/>
                </a:lnTo>
                <a:lnTo>
                  <a:pt x="122862" y="134279"/>
                </a:lnTo>
                <a:lnTo>
                  <a:pt x="119056" y="135180"/>
                </a:lnTo>
                <a:lnTo>
                  <a:pt x="112286" y="138721"/>
                </a:lnTo>
                <a:lnTo>
                  <a:pt x="109148" y="140999"/>
                </a:lnTo>
                <a:lnTo>
                  <a:pt x="103120" y="143530"/>
                </a:lnTo>
                <a:lnTo>
                  <a:pt x="96040" y="145154"/>
                </a:lnTo>
                <a:lnTo>
                  <a:pt x="96412" y="145288"/>
                </a:lnTo>
                <a:lnTo>
                  <a:pt x="106382" y="145520"/>
                </a:lnTo>
                <a:lnTo>
                  <a:pt x="155895" y="145551"/>
                </a:lnTo>
                <a:lnTo>
                  <a:pt x="168700" y="147457"/>
                </a:lnTo>
                <a:lnTo>
                  <a:pt x="181999" y="150633"/>
                </a:lnTo>
                <a:lnTo>
                  <a:pt x="207571" y="158289"/>
                </a:lnTo>
                <a:lnTo>
                  <a:pt x="228461" y="164867"/>
                </a:lnTo>
                <a:lnTo>
                  <a:pt x="241842" y="169860"/>
                </a:lnTo>
                <a:lnTo>
                  <a:pt x="274490" y="183027"/>
                </a:lnTo>
                <a:lnTo>
                  <a:pt x="287769" y="189586"/>
                </a:lnTo>
                <a:lnTo>
                  <a:pt x="298526" y="195864"/>
                </a:lnTo>
                <a:lnTo>
                  <a:pt x="307602" y="201954"/>
                </a:lnTo>
                <a:lnTo>
                  <a:pt x="314606" y="207919"/>
                </a:lnTo>
                <a:lnTo>
                  <a:pt x="320227" y="213801"/>
                </a:lnTo>
                <a:lnTo>
                  <a:pt x="324927" y="219627"/>
                </a:lnTo>
                <a:lnTo>
                  <a:pt x="332690" y="228641"/>
                </a:lnTo>
                <a:lnTo>
                  <a:pt x="336093" y="232378"/>
                </a:lnTo>
                <a:lnTo>
                  <a:pt x="339875" y="239070"/>
                </a:lnTo>
                <a:lnTo>
                  <a:pt x="340883" y="242188"/>
                </a:lnTo>
                <a:lnTo>
                  <a:pt x="340603" y="247125"/>
                </a:lnTo>
                <a:lnTo>
                  <a:pt x="339464" y="253273"/>
                </a:lnTo>
                <a:lnTo>
                  <a:pt x="337752" y="260229"/>
                </a:lnTo>
                <a:lnTo>
                  <a:pt x="335658" y="266772"/>
                </a:lnTo>
                <a:lnTo>
                  <a:pt x="333309" y="273039"/>
                </a:lnTo>
                <a:lnTo>
                  <a:pt x="330792" y="279122"/>
                </a:lnTo>
                <a:lnTo>
                  <a:pt x="325454" y="288420"/>
                </a:lnTo>
                <a:lnTo>
                  <a:pt x="319906" y="295728"/>
                </a:lnTo>
                <a:lnTo>
                  <a:pt x="314265" y="302151"/>
                </a:lnTo>
                <a:lnTo>
                  <a:pt x="306043" y="308180"/>
                </a:lnTo>
                <a:lnTo>
                  <a:pt x="296039" y="314035"/>
                </a:lnTo>
                <a:lnTo>
                  <a:pt x="285243" y="319812"/>
                </a:lnTo>
                <a:lnTo>
                  <a:pt x="276635" y="323015"/>
                </a:lnTo>
                <a:lnTo>
                  <a:pt x="267729" y="324439"/>
                </a:lnTo>
                <a:lnTo>
                  <a:pt x="261354" y="324818"/>
                </a:lnTo>
                <a:lnTo>
                  <a:pt x="254245" y="325071"/>
                </a:lnTo>
                <a:lnTo>
                  <a:pt x="247602" y="326192"/>
                </a:lnTo>
                <a:lnTo>
                  <a:pt x="241268" y="327892"/>
                </a:lnTo>
                <a:lnTo>
                  <a:pt x="235140" y="329978"/>
                </a:lnTo>
                <a:lnTo>
                  <a:pt x="229150" y="331369"/>
                </a:lnTo>
                <a:lnTo>
                  <a:pt x="223252" y="332296"/>
                </a:lnTo>
                <a:lnTo>
                  <a:pt x="217415" y="332913"/>
                </a:lnTo>
                <a:lnTo>
                  <a:pt x="208761" y="333326"/>
                </a:lnTo>
                <a:lnTo>
                  <a:pt x="186445" y="333783"/>
                </a:lnTo>
                <a:lnTo>
                  <a:pt x="102870" y="3341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3"/>
          <p:cNvSpPr/>
          <p:nvPr/>
        </p:nvSpPr>
        <p:spPr>
          <a:xfrm>
            <a:off x="1351157" y="3389770"/>
            <a:ext cx="305937" cy="626737"/>
          </a:xfrm>
          <a:custGeom>
            <a:avLst/>
            <a:gdLst/>
            <a:ahLst/>
            <a:cxnLst/>
            <a:rect l="0" t="0" r="0" b="0"/>
            <a:pathLst>
              <a:path w="305937" h="626737">
                <a:moveTo>
                  <a:pt x="91880" y="4940"/>
                </a:moveTo>
                <a:lnTo>
                  <a:pt x="91880" y="389"/>
                </a:lnTo>
                <a:lnTo>
                  <a:pt x="90927" y="0"/>
                </a:lnTo>
                <a:lnTo>
                  <a:pt x="89340" y="694"/>
                </a:lnTo>
                <a:lnTo>
                  <a:pt x="73448" y="13130"/>
                </a:lnTo>
                <a:lnTo>
                  <a:pt x="53526" y="25725"/>
                </a:lnTo>
                <a:lnTo>
                  <a:pt x="46308" y="32131"/>
                </a:lnTo>
                <a:lnTo>
                  <a:pt x="41496" y="38307"/>
                </a:lnTo>
                <a:lnTo>
                  <a:pt x="33292" y="55012"/>
                </a:lnTo>
                <a:lnTo>
                  <a:pt x="20121" y="84662"/>
                </a:lnTo>
                <a:lnTo>
                  <a:pt x="14513" y="99997"/>
                </a:lnTo>
                <a:lnTo>
                  <a:pt x="9822" y="114984"/>
                </a:lnTo>
                <a:lnTo>
                  <a:pt x="5742" y="129738"/>
                </a:lnTo>
                <a:lnTo>
                  <a:pt x="3022" y="141478"/>
                </a:lnTo>
                <a:lnTo>
                  <a:pt x="0" y="159604"/>
                </a:lnTo>
                <a:lnTo>
                  <a:pt x="147" y="169961"/>
                </a:lnTo>
                <a:lnTo>
                  <a:pt x="1197" y="181629"/>
                </a:lnTo>
                <a:lnTo>
                  <a:pt x="3951" y="203483"/>
                </a:lnTo>
                <a:lnTo>
                  <a:pt x="5176" y="216371"/>
                </a:lnTo>
                <a:lnTo>
                  <a:pt x="7407" y="221141"/>
                </a:lnTo>
                <a:lnTo>
                  <a:pt x="10800" y="225274"/>
                </a:lnTo>
                <a:lnTo>
                  <a:pt x="18697" y="231454"/>
                </a:lnTo>
                <a:lnTo>
                  <a:pt x="25382" y="234200"/>
                </a:lnTo>
                <a:lnTo>
                  <a:pt x="34500" y="235746"/>
                </a:lnTo>
                <a:lnTo>
                  <a:pt x="43235" y="236204"/>
                </a:lnTo>
                <a:lnTo>
                  <a:pt x="56406" y="236340"/>
                </a:lnTo>
                <a:lnTo>
                  <a:pt x="60610" y="235407"/>
                </a:lnTo>
                <a:lnTo>
                  <a:pt x="67822" y="231829"/>
                </a:lnTo>
                <a:lnTo>
                  <a:pt x="81823" y="224525"/>
                </a:lnTo>
                <a:lnTo>
                  <a:pt x="90890" y="219910"/>
                </a:lnTo>
                <a:lnTo>
                  <a:pt x="100745" y="213975"/>
                </a:lnTo>
                <a:lnTo>
                  <a:pt x="111125" y="207162"/>
                </a:lnTo>
                <a:lnTo>
                  <a:pt x="121855" y="199762"/>
                </a:lnTo>
                <a:lnTo>
                  <a:pt x="129961" y="192924"/>
                </a:lnTo>
                <a:lnTo>
                  <a:pt x="136317" y="186460"/>
                </a:lnTo>
                <a:lnTo>
                  <a:pt x="141507" y="180246"/>
                </a:lnTo>
                <a:lnTo>
                  <a:pt x="146872" y="174198"/>
                </a:lnTo>
                <a:lnTo>
                  <a:pt x="157914" y="162398"/>
                </a:lnTo>
                <a:lnTo>
                  <a:pt x="170289" y="149596"/>
                </a:lnTo>
                <a:lnTo>
                  <a:pt x="176893" y="135271"/>
                </a:lnTo>
                <a:lnTo>
                  <a:pt x="193015" y="87274"/>
                </a:lnTo>
                <a:lnTo>
                  <a:pt x="193593" y="87452"/>
                </a:lnTo>
                <a:lnTo>
                  <a:pt x="194236" y="92729"/>
                </a:lnTo>
                <a:lnTo>
                  <a:pt x="195360" y="95851"/>
                </a:lnTo>
                <a:lnTo>
                  <a:pt x="199148" y="101860"/>
                </a:lnTo>
                <a:lnTo>
                  <a:pt x="201467" y="110245"/>
                </a:lnTo>
                <a:lnTo>
                  <a:pt x="205313" y="128216"/>
                </a:lnTo>
                <a:lnTo>
                  <a:pt x="209922" y="146407"/>
                </a:lnTo>
                <a:lnTo>
                  <a:pt x="215146" y="173541"/>
                </a:lnTo>
                <a:lnTo>
                  <a:pt x="221682" y="196398"/>
                </a:lnTo>
                <a:lnTo>
                  <a:pt x="256232" y="303497"/>
                </a:lnTo>
                <a:lnTo>
                  <a:pt x="265890" y="336704"/>
                </a:lnTo>
                <a:lnTo>
                  <a:pt x="276683" y="376819"/>
                </a:lnTo>
                <a:lnTo>
                  <a:pt x="282917" y="401042"/>
                </a:lnTo>
                <a:lnTo>
                  <a:pt x="286866" y="412835"/>
                </a:lnTo>
                <a:lnTo>
                  <a:pt x="291403" y="424508"/>
                </a:lnTo>
                <a:lnTo>
                  <a:pt x="296333" y="436099"/>
                </a:lnTo>
                <a:lnTo>
                  <a:pt x="299619" y="446684"/>
                </a:lnTo>
                <a:lnTo>
                  <a:pt x="303271" y="466066"/>
                </a:lnTo>
                <a:lnTo>
                  <a:pt x="304894" y="484205"/>
                </a:lnTo>
                <a:lnTo>
                  <a:pt x="305615" y="501791"/>
                </a:lnTo>
                <a:lnTo>
                  <a:pt x="305936" y="519133"/>
                </a:lnTo>
                <a:lnTo>
                  <a:pt x="303538" y="533825"/>
                </a:lnTo>
                <a:lnTo>
                  <a:pt x="301565" y="540410"/>
                </a:lnTo>
                <a:lnTo>
                  <a:pt x="296440" y="549562"/>
                </a:lnTo>
                <a:lnTo>
                  <a:pt x="289213" y="560426"/>
                </a:lnTo>
                <a:lnTo>
                  <a:pt x="280586" y="572432"/>
                </a:lnTo>
                <a:lnTo>
                  <a:pt x="272929" y="581387"/>
                </a:lnTo>
                <a:lnTo>
                  <a:pt x="265919" y="588311"/>
                </a:lnTo>
                <a:lnTo>
                  <a:pt x="259341" y="593879"/>
                </a:lnTo>
                <a:lnTo>
                  <a:pt x="253051" y="598543"/>
                </a:lnTo>
                <a:lnTo>
                  <a:pt x="246952" y="602606"/>
                </a:lnTo>
                <a:lnTo>
                  <a:pt x="240981" y="606266"/>
                </a:lnTo>
                <a:lnTo>
                  <a:pt x="234143" y="609659"/>
                </a:lnTo>
                <a:lnTo>
                  <a:pt x="226727" y="612874"/>
                </a:lnTo>
                <a:lnTo>
                  <a:pt x="218926" y="615969"/>
                </a:lnTo>
                <a:lnTo>
                  <a:pt x="211820" y="618033"/>
                </a:lnTo>
                <a:lnTo>
                  <a:pt x="205177" y="619408"/>
                </a:lnTo>
                <a:lnTo>
                  <a:pt x="198844" y="620325"/>
                </a:lnTo>
                <a:lnTo>
                  <a:pt x="192717" y="621889"/>
                </a:lnTo>
                <a:lnTo>
                  <a:pt x="186727" y="623885"/>
                </a:lnTo>
                <a:lnTo>
                  <a:pt x="180829" y="626167"/>
                </a:lnTo>
                <a:lnTo>
                  <a:pt x="174992" y="626736"/>
                </a:lnTo>
                <a:lnTo>
                  <a:pt x="169195" y="626163"/>
                </a:lnTo>
                <a:lnTo>
                  <a:pt x="163426" y="624829"/>
                </a:lnTo>
                <a:lnTo>
                  <a:pt x="154476" y="623346"/>
                </a:lnTo>
                <a:lnTo>
                  <a:pt x="150755" y="622951"/>
                </a:lnTo>
                <a:lnTo>
                  <a:pt x="141542" y="619971"/>
                </a:lnTo>
                <a:lnTo>
                  <a:pt x="132049" y="615472"/>
                </a:lnTo>
                <a:lnTo>
                  <a:pt x="124655" y="610297"/>
                </a:lnTo>
                <a:lnTo>
                  <a:pt x="117597" y="60501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4"/>
          <p:cNvSpPr/>
          <p:nvPr/>
        </p:nvSpPr>
        <p:spPr>
          <a:xfrm>
            <a:off x="1811654" y="3489007"/>
            <a:ext cx="188597" cy="25719"/>
          </a:xfrm>
          <a:custGeom>
            <a:avLst/>
            <a:gdLst/>
            <a:ahLst/>
            <a:cxnLst/>
            <a:rect l="0" t="0" r="0" b="0"/>
            <a:pathLst>
              <a:path w="188597" h="25719">
                <a:moveTo>
                  <a:pt x="0" y="25718"/>
                </a:moveTo>
                <a:lnTo>
                  <a:pt x="9102" y="16616"/>
                </a:lnTo>
                <a:lnTo>
                  <a:pt x="14641" y="13935"/>
                </a:lnTo>
                <a:lnTo>
                  <a:pt x="21191" y="12147"/>
                </a:lnTo>
                <a:lnTo>
                  <a:pt x="28415" y="10956"/>
                </a:lnTo>
                <a:lnTo>
                  <a:pt x="37993" y="10161"/>
                </a:lnTo>
                <a:lnTo>
                  <a:pt x="49142" y="9632"/>
                </a:lnTo>
                <a:lnTo>
                  <a:pt x="61336" y="9279"/>
                </a:lnTo>
                <a:lnTo>
                  <a:pt x="71371" y="8091"/>
                </a:lnTo>
                <a:lnTo>
                  <a:pt x="79966" y="6347"/>
                </a:lnTo>
                <a:lnTo>
                  <a:pt x="87601" y="4231"/>
                </a:lnTo>
                <a:lnTo>
                  <a:pt x="95548" y="2821"/>
                </a:lnTo>
                <a:lnTo>
                  <a:pt x="103704" y="1881"/>
                </a:lnTo>
                <a:lnTo>
                  <a:pt x="111999" y="1254"/>
                </a:lnTo>
                <a:lnTo>
                  <a:pt x="119433" y="836"/>
                </a:lnTo>
                <a:lnTo>
                  <a:pt x="132774" y="371"/>
                </a:lnTo>
                <a:lnTo>
                  <a:pt x="188596"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5"/>
          <p:cNvSpPr/>
          <p:nvPr/>
        </p:nvSpPr>
        <p:spPr>
          <a:xfrm>
            <a:off x="1880234" y="3583304"/>
            <a:ext cx="145734" cy="34292"/>
          </a:xfrm>
          <a:custGeom>
            <a:avLst/>
            <a:gdLst/>
            <a:ahLst/>
            <a:cxnLst/>
            <a:rect l="0" t="0" r="0" b="0"/>
            <a:pathLst>
              <a:path w="145734" h="34292">
                <a:moveTo>
                  <a:pt x="0" y="0"/>
                </a:moveTo>
                <a:lnTo>
                  <a:pt x="9102" y="9102"/>
                </a:lnTo>
                <a:lnTo>
                  <a:pt x="12736" y="11783"/>
                </a:lnTo>
                <a:lnTo>
                  <a:pt x="16111" y="13571"/>
                </a:lnTo>
                <a:lnTo>
                  <a:pt x="19313" y="14762"/>
                </a:lnTo>
                <a:lnTo>
                  <a:pt x="22400" y="16509"/>
                </a:lnTo>
                <a:lnTo>
                  <a:pt x="25411" y="18626"/>
                </a:lnTo>
                <a:lnTo>
                  <a:pt x="28371" y="20990"/>
                </a:lnTo>
                <a:lnTo>
                  <a:pt x="32249" y="22566"/>
                </a:lnTo>
                <a:lnTo>
                  <a:pt x="36740" y="23617"/>
                </a:lnTo>
                <a:lnTo>
                  <a:pt x="41638" y="24317"/>
                </a:lnTo>
                <a:lnTo>
                  <a:pt x="46809" y="24784"/>
                </a:lnTo>
                <a:lnTo>
                  <a:pt x="52161" y="25095"/>
                </a:lnTo>
                <a:lnTo>
                  <a:pt x="57634" y="25303"/>
                </a:lnTo>
                <a:lnTo>
                  <a:pt x="66998" y="26394"/>
                </a:lnTo>
                <a:lnTo>
                  <a:pt x="78955" y="28074"/>
                </a:lnTo>
                <a:lnTo>
                  <a:pt x="145733" y="3429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6"/>
          <p:cNvSpPr/>
          <p:nvPr/>
        </p:nvSpPr>
        <p:spPr>
          <a:xfrm>
            <a:off x="2180272" y="3291840"/>
            <a:ext cx="31450" cy="171451"/>
          </a:xfrm>
          <a:custGeom>
            <a:avLst/>
            <a:gdLst/>
            <a:ahLst/>
            <a:cxnLst/>
            <a:rect l="0" t="0" r="0" b="0"/>
            <a:pathLst>
              <a:path w="31450" h="171451">
                <a:moveTo>
                  <a:pt x="0" y="0"/>
                </a:moveTo>
                <a:lnTo>
                  <a:pt x="0" y="26693"/>
                </a:lnTo>
                <a:lnTo>
                  <a:pt x="953" y="30178"/>
                </a:lnTo>
                <a:lnTo>
                  <a:pt x="2540" y="33453"/>
                </a:lnTo>
                <a:lnTo>
                  <a:pt x="4551" y="36590"/>
                </a:lnTo>
                <a:lnTo>
                  <a:pt x="6844" y="42490"/>
                </a:lnTo>
                <a:lnTo>
                  <a:pt x="9325" y="50234"/>
                </a:lnTo>
                <a:lnTo>
                  <a:pt x="11932" y="59207"/>
                </a:lnTo>
                <a:lnTo>
                  <a:pt x="15574" y="66141"/>
                </a:lnTo>
                <a:lnTo>
                  <a:pt x="19908" y="71717"/>
                </a:lnTo>
                <a:lnTo>
                  <a:pt x="24702" y="76386"/>
                </a:lnTo>
                <a:lnTo>
                  <a:pt x="27898" y="81404"/>
                </a:lnTo>
                <a:lnTo>
                  <a:pt x="30029" y="86654"/>
                </a:lnTo>
                <a:lnTo>
                  <a:pt x="31449" y="92059"/>
                </a:lnTo>
                <a:lnTo>
                  <a:pt x="29539" y="100425"/>
                </a:lnTo>
                <a:lnTo>
                  <a:pt x="25407" y="110765"/>
                </a:lnTo>
                <a:lnTo>
                  <a:pt x="19796" y="122420"/>
                </a:lnTo>
                <a:lnTo>
                  <a:pt x="17007" y="131144"/>
                </a:lnTo>
                <a:lnTo>
                  <a:pt x="16101" y="137911"/>
                </a:lnTo>
                <a:lnTo>
                  <a:pt x="16449" y="143376"/>
                </a:lnTo>
                <a:lnTo>
                  <a:pt x="15728" y="147971"/>
                </a:lnTo>
                <a:lnTo>
                  <a:pt x="14295" y="151987"/>
                </a:lnTo>
                <a:lnTo>
                  <a:pt x="12388" y="155617"/>
                </a:lnTo>
                <a:lnTo>
                  <a:pt x="11116" y="158990"/>
                </a:lnTo>
                <a:lnTo>
                  <a:pt x="10268" y="162191"/>
                </a:lnTo>
                <a:lnTo>
                  <a:pt x="8572" y="1714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7"/>
          <p:cNvSpPr/>
          <p:nvPr/>
        </p:nvSpPr>
        <p:spPr>
          <a:xfrm>
            <a:off x="2351722" y="3274695"/>
            <a:ext cx="38842" cy="480060"/>
          </a:xfrm>
          <a:custGeom>
            <a:avLst/>
            <a:gdLst/>
            <a:ahLst/>
            <a:cxnLst/>
            <a:rect l="0" t="0" r="0" b="0"/>
            <a:pathLst>
              <a:path w="38842" h="480060">
                <a:moveTo>
                  <a:pt x="34290" y="0"/>
                </a:moveTo>
                <a:lnTo>
                  <a:pt x="34290" y="64867"/>
                </a:lnTo>
                <a:lnTo>
                  <a:pt x="35242" y="74677"/>
                </a:lnTo>
                <a:lnTo>
                  <a:pt x="36830" y="86932"/>
                </a:lnTo>
                <a:lnTo>
                  <a:pt x="38841" y="100817"/>
                </a:lnTo>
                <a:lnTo>
                  <a:pt x="36371" y="112931"/>
                </a:lnTo>
                <a:lnTo>
                  <a:pt x="30915" y="123865"/>
                </a:lnTo>
                <a:lnTo>
                  <a:pt x="23468" y="134011"/>
                </a:lnTo>
                <a:lnTo>
                  <a:pt x="18502" y="143633"/>
                </a:lnTo>
                <a:lnTo>
                  <a:pt x="15193" y="152905"/>
                </a:lnTo>
                <a:lnTo>
                  <a:pt x="12986" y="161944"/>
                </a:lnTo>
                <a:lnTo>
                  <a:pt x="11515" y="170828"/>
                </a:lnTo>
                <a:lnTo>
                  <a:pt x="10534" y="179607"/>
                </a:lnTo>
                <a:lnTo>
                  <a:pt x="9880" y="188318"/>
                </a:lnTo>
                <a:lnTo>
                  <a:pt x="8492" y="196983"/>
                </a:lnTo>
                <a:lnTo>
                  <a:pt x="6614" y="205617"/>
                </a:lnTo>
                <a:lnTo>
                  <a:pt x="4409" y="214230"/>
                </a:lnTo>
                <a:lnTo>
                  <a:pt x="2939" y="223782"/>
                </a:lnTo>
                <a:lnTo>
                  <a:pt x="1960" y="233961"/>
                </a:lnTo>
                <a:lnTo>
                  <a:pt x="1306" y="244556"/>
                </a:lnTo>
                <a:lnTo>
                  <a:pt x="387" y="345934"/>
                </a:lnTo>
                <a:lnTo>
                  <a:pt x="1210" y="375403"/>
                </a:lnTo>
                <a:lnTo>
                  <a:pt x="2712" y="396953"/>
                </a:lnTo>
                <a:lnTo>
                  <a:pt x="4665" y="413225"/>
                </a:lnTo>
                <a:lnTo>
                  <a:pt x="5968" y="425978"/>
                </a:lnTo>
                <a:lnTo>
                  <a:pt x="6836" y="436386"/>
                </a:lnTo>
                <a:lnTo>
                  <a:pt x="7415" y="445229"/>
                </a:lnTo>
                <a:lnTo>
                  <a:pt x="6848" y="452077"/>
                </a:lnTo>
                <a:lnTo>
                  <a:pt x="5518" y="457594"/>
                </a:lnTo>
                <a:lnTo>
                  <a:pt x="1635" y="467371"/>
                </a:lnTo>
                <a:lnTo>
                  <a:pt x="0" y="48005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8"/>
          <p:cNvSpPr/>
          <p:nvPr/>
        </p:nvSpPr>
        <p:spPr>
          <a:xfrm>
            <a:off x="2463164" y="3490318"/>
            <a:ext cx="334176" cy="331648"/>
          </a:xfrm>
          <a:custGeom>
            <a:avLst/>
            <a:gdLst/>
            <a:ahLst/>
            <a:cxnLst/>
            <a:rect l="0" t="0" r="0" b="0"/>
            <a:pathLst>
              <a:path w="334176" h="331648">
                <a:moveTo>
                  <a:pt x="0" y="41552"/>
                </a:moveTo>
                <a:lnTo>
                  <a:pt x="4551" y="32450"/>
                </a:lnTo>
                <a:lnTo>
                  <a:pt x="11932" y="22239"/>
                </a:lnTo>
                <a:lnTo>
                  <a:pt x="15575" y="20104"/>
                </a:lnTo>
                <a:lnTo>
                  <a:pt x="24703" y="17732"/>
                </a:lnTo>
                <a:lnTo>
                  <a:pt x="35109" y="14137"/>
                </a:lnTo>
                <a:lnTo>
                  <a:pt x="40551" y="11846"/>
                </a:lnTo>
                <a:lnTo>
                  <a:pt x="48942" y="10317"/>
                </a:lnTo>
                <a:lnTo>
                  <a:pt x="59298" y="9299"/>
                </a:lnTo>
                <a:lnTo>
                  <a:pt x="70965" y="8620"/>
                </a:lnTo>
                <a:lnTo>
                  <a:pt x="83505" y="7215"/>
                </a:lnTo>
                <a:lnTo>
                  <a:pt x="96628" y="5325"/>
                </a:lnTo>
                <a:lnTo>
                  <a:pt x="110139" y="3113"/>
                </a:lnTo>
                <a:lnTo>
                  <a:pt x="122003" y="1639"/>
                </a:lnTo>
                <a:lnTo>
                  <a:pt x="132771" y="655"/>
                </a:lnTo>
                <a:lnTo>
                  <a:pt x="142806" y="0"/>
                </a:lnTo>
                <a:lnTo>
                  <a:pt x="151402" y="516"/>
                </a:lnTo>
                <a:lnTo>
                  <a:pt x="159037" y="1812"/>
                </a:lnTo>
                <a:lnTo>
                  <a:pt x="166032" y="3628"/>
                </a:lnTo>
                <a:lnTo>
                  <a:pt x="186505" y="8187"/>
                </a:lnTo>
                <a:lnTo>
                  <a:pt x="198632" y="10736"/>
                </a:lnTo>
                <a:lnTo>
                  <a:pt x="207669" y="13388"/>
                </a:lnTo>
                <a:lnTo>
                  <a:pt x="214646" y="16108"/>
                </a:lnTo>
                <a:lnTo>
                  <a:pt x="224938" y="21671"/>
                </a:lnTo>
                <a:lnTo>
                  <a:pt x="232688" y="27318"/>
                </a:lnTo>
                <a:lnTo>
                  <a:pt x="242406" y="35853"/>
                </a:lnTo>
                <a:lnTo>
                  <a:pt x="244472" y="38705"/>
                </a:lnTo>
                <a:lnTo>
                  <a:pt x="246767" y="44414"/>
                </a:lnTo>
                <a:lnTo>
                  <a:pt x="246426" y="47270"/>
                </a:lnTo>
                <a:lnTo>
                  <a:pt x="245247" y="50126"/>
                </a:lnTo>
                <a:lnTo>
                  <a:pt x="241396" y="56793"/>
                </a:lnTo>
                <a:lnTo>
                  <a:pt x="236510" y="66106"/>
                </a:lnTo>
                <a:lnTo>
                  <a:pt x="231163" y="74055"/>
                </a:lnTo>
                <a:lnTo>
                  <a:pt x="228404" y="77508"/>
                </a:lnTo>
                <a:lnTo>
                  <a:pt x="220258" y="83885"/>
                </a:lnTo>
                <a:lnTo>
                  <a:pt x="210288" y="89894"/>
                </a:lnTo>
                <a:lnTo>
                  <a:pt x="199507" y="95739"/>
                </a:lnTo>
                <a:lnTo>
                  <a:pt x="182727" y="104385"/>
                </a:lnTo>
                <a:lnTo>
                  <a:pt x="173922" y="110118"/>
                </a:lnTo>
                <a:lnTo>
                  <a:pt x="165881" y="115840"/>
                </a:lnTo>
                <a:lnTo>
                  <a:pt x="155958" y="121559"/>
                </a:lnTo>
                <a:lnTo>
                  <a:pt x="147737" y="127275"/>
                </a:lnTo>
                <a:lnTo>
                  <a:pt x="139250" y="134156"/>
                </a:lnTo>
                <a:lnTo>
                  <a:pt x="138553" y="135673"/>
                </a:lnTo>
                <a:lnTo>
                  <a:pt x="137344" y="143081"/>
                </a:lnTo>
                <a:lnTo>
                  <a:pt x="139782" y="146366"/>
                </a:lnTo>
                <a:lnTo>
                  <a:pt x="141766" y="148575"/>
                </a:lnTo>
                <a:lnTo>
                  <a:pt x="144993" y="150048"/>
                </a:lnTo>
                <a:lnTo>
                  <a:pt x="153659" y="151685"/>
                </a:lnTo>
                <a:lnTo>
                  <a:pt x="163861" y="152412"/>
                </a:lnTo>
                <a:lnTo>
                  <a:pt x="169248" y="152606"/>
                </a:lnTo>
                <a:lnTo>
                  <a:pt x="176650" y="153688"/>
                </a:lnTo>
                <a:lnTo>
                  <a:pt x="185394" y="155362"/>
                </a:lnTo>
                <a:lnTo>
                  <a:pt x="195034" y="157430"/>
                </a:lnTo>
                <a:lnTo>
                  <a:pt x="203365" y="158809"/>
                </a:lnTo>
                <a:lnTo>
                  <a:pt x="210825" y="159728"/>
                </a:lnTo>
                <a:lnTo>
                  <a:pt x="217702" y="160341"/>
                </a:lnTo>
                <a:lnTo>
                  <a:pt x="225145" y="161702"/>
                </a:lnTo>
                <a:lnTo>
                  <a:pt x="232964" y="163562"/>
                </a:lnTo>
                <a:lnTo>
                  <a:pt x="241035" y="165754"/>
                </a:lnTo>
                <a:lnTo>
                  <a:pt x="248320" y="167216"/>
                </a:lnTo>
                <a:lnTo>
                  <a:pt x="255082" y="168190"/>
                </a:lnTo>
                <a:lnTo>
                  <a:pt x="261495" y="168840"/>
                </a:lnTo>
                <a:lnTo>
                  <a:pt x="267675" y="170226"/>
                </a:lnTo>
                <a:lnTo>
                  <a:pt x="273700" y="172102"/>
                </a:lnTo>
                <a:lnTo>
                  <a:pt x="279622" y="174305"/>
                </a:lnTo>
                <a:lnTo>
                  <a:pt x="285475" y="176726"/>
                </a:lnTo>
                <a:lnTo>
                  <a:pt x="291282" y="179293"/>
                </a:lnTo>
                <a:lnTo>
                  <a:pt x="297058" y="181957"/>
                </a:lnTo>
                <a:lnTo>
                  <a:pt x="306016" y="187457"/>
                </a:lnTo>
                <a:lnTo>
                  <a:pt x="316414" y="195908"/>
                </a:lnTo>
                <a:lnTo>
                  <a:pt x="325527" y="204444"/>
                </a:lnTo>
                <a:lnTo>
                  <a:pt x="328461" y="207296"/>
                </a:lnTo>
                <a:lnTo>
                  <a:pt x="330417" y="210151"/>
                </a:lnTo>
                <a:lnTo>
                  <a:pt x="332589" y="215862"/>
                </a:lnTo>
                <a:lnTo>
                  <a:pt x="333555" y="224115"/>
                </a:lnTo>
                <a:lnTo>
                  <a:pt x="333985" y="234134"/>
                </a:lnTo>
                <a:lnTo>
                  <a:pt x="334175" y="244936"/>
                </a:lnTo>
                <a:lnTo>
                  <a:pt x="333274" y="249531"/>
                </a:lnTo>
                <a:lnTo>
                  <a:pt x="329732" y="257177"/>
                </a:lnTo>
                <a:lnTo>
                  <a:pt x="319697" y="270799"/>
                </a:lnTo>
                <a:lnTo>
                  <a:pt x="314173" y="280282"/>
                </a:lnTo>
                <a:lnTo>
                  <a:pt x="311366" y="283573"/>
                </a:lnTo>
                <a:lnTo>
                  <a:pt x="308543" y="285767"/>
                </a:lnTo>
                <a:lnTo>
                  <a:pt x="245121" y="317610"/>
                </a:lnTo>
                <a:lnTo>
                  <a:pt x="234991" y="321407"/>
                </a:lnTo>
                <a:lnTo>
                  <a:pt x="207073" y="328395"/>
                </a:lnTo>
                <a:lnTo>
                  <a:pt x="199962" y="329936"/>
                </a:lnTo>
                <a:lnTo>
                  <a:pt x="189520" y="331647"/>
                </a:lnTo>
                <a:lnTo>
                  <a:pt x="179164" y="329868"/>
                </a:lnTo>
                <a:lnTo>
                  <a:pt x="162878" y="32444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9"/>
          <p:cNvSpPr/>
          <p:nvPr/>
        </p:nvSpPr>
        <p:spPr>
          <a:xfrm>
            <a:off x="2823209" y="3574732"/>
            <a:ext cx="162879" cy="227464"/>
          </a:xfrm>
          <a:custGeom>
            <a:avLst/>
            <a:gdLst/>
            <a:ahLst/>
            <a:cxnLst/>
            <a:rect l="0" t="0" r="0" b="0"/>
            <a:pathLst>
              <a:path w="162879" h="227464">
                <a:moveTo>
                  <a:pt x="0" y="0"/>
                </a:moveTo>
                <a:lnTo>
                  <a:pt x="9102" y="13653"/>
                </a:lnTo>
                <a:lnTo>
                  <a:pt x="12736" y="18627"/>
                </a:lnTo>
                <a:lnTo>
                  <a:pt x="16111" y="22895"/>
                </a:lnTo>
                <a:lnTo>
                  <a:pt x="19313" y="26694"/>
                </a:lnTo>
                <a:lnTo>
                  <a:pt x="23353" y="31131"/>
                </a:lnTo>
                <a:lnTo>
                  <a:pt x="32922" y="41141"/>
                </a:lnTo>
                <a:lnTo>
                  <a:pt x="37188" y="46477"/>
                </a:lnTo>
                <a:lnTo>
                  <a:pt x="40985" y="51940"/>
                </a:lnTo>
                <a:lnTo>
                  <a:pt x="49648" y="65947"/>
                </a:lnTo>
                <a:lnTo>
                  <a:pt x="63024" y="88047"/>
                </a:lnTo>
                <a:lnTo>
                  <a:pt x="69638" y="97751"/>
                </a:lnTo>
                <a:lnTo>
                  <a:pt x="75953" y="106125"/>
                </a:lnTo>
                <a:lnTo>
                  <a:pt x="82068" y="113613"/>
                </a:lnTo>
                <a:lnTo>
                  <a:pt x="87097" y="120509"/>
                </a:lnTo>
                <a:lnTo>
                  <a:pt x="91403" y="127012"/>
                </a:lnTo>
                <a:lnTo>
                  <a:pt x="95225" y="133252"/>
                </a:lnTo>
                <a:lnTo>
                  <a:pt x="100631" y="141222"/>
                </a:lnTo>
                <a:lnTo>
                  <a:pt x="114258" y="160238"/>
                </a:lnTo>
                <a:lnTo>
                  <a:pt x="119987" y="167786"/>
                </a:lnTo>
                <a:lnTo>
                  <a:pt x="124759" y="173770"/>
                </a:lnTo>
                <a:lnTo>
                  <a:pt x="128893" y="178711"/>
                </a:lnTo>
                <a:lnTo>
                  <a:pt x="132601" y="183911"/>
                </a:lnTo>
                <a:lnTo>
                  <a:pt x="136026" y="189282"/>
                </a:lnTo>
                <a:lnTo>
                  <a:pt x="139262" y="194768"/>
                </a:lnTo>
                <a:lnTo>
                  <a:pt x="142371" y="199378"/>
                </a:lnTo>
                <a:lnTo>
                  <a:pt x="145397" y="203404"/>
                </a:lnTo>
                <a:lnTo>
                  <a:pt x="148366" y="207040"/>
                </a:lnTo>
                <a:lnTo>
                  <a:pt x="151666" y="213620"/>
                </a:lnTo>
                <a:lnTo>
                  <a:pt x="152546" y="216709"/>
                </a:lnTo>
                <a:lnTo>
                  <a:pt x="154085" y="218767"/>
                </a:lnTo>
                <a:lnTo>
                  <a:pt x="156063" y="220140"/>
                </a:lnTo>
                <a:lnTo>
                  <a:pt x="158335" y="221055"/>
                </a:lnTo>
                <a:lnTo>
                  <a:pt x="159849" y="222617"/>
                </a:lnTo>
                <a:lnTo>
                  <a:pt x="160859" y="224612"/>
                </a:lnTo>
                <a:lnTo>
                  <a:pt x="161532" y="226894"/>
                </a:lnTo>
                <a:lnTo>
                  <a:pt x="161981" y="227463"/>
                </a:lnTo>
                <a:lnTo>
                  <a:pt x="162280" y="226889"/>
                </a:lnTo>
                <a:lnTo>
                  <a:pt x="162878" y="22288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40"/>
          <p:cNvSpPr/>
          <p:nvPr/>
        </p:nvSpPr>
        <p:spPr>
          <a:xfrm>
            <a:off x="2876791" y="3609022"/>
            <a:ext cx="126442" cy="222886"/>
          </a:xfrm>
          <a:custGeom>
            <a:avLst/>
            <a:gdLst/>
            <a:ahLst/>
            <a:cxnLst/>
            <a:rect l="0" t="0" r="0" b="0"/>
            <a:pathLst>
              <a:path w="126442" h="222886">
                <a:moveTo>
                  <a:pt x="126441" y="0"/>
                </a:moveTo>
                <a:lnTo>
                  <a:pt x="121890" y="9102"/>
                </a:lnTo>
                <a:lnTo>
                  <a:pt x="119597" y="12736"/>
                </a:lnTo>
                <a:lnTo>
                  <a:pt x="117116" y="16110"/>
                </a:lnTo>
                <a:lnTo>
                  <a:pt x="114509" y="19313"/>
                </a:lnTo>
                <a:lnTo>
                  <a:pt x="111819" y="23353"/>
                </a:lnTo>
                <a:lnTo>
                  <a:pt x="109073" y="27951"/>
                </a:lnTo>
                <a:lnTo>
                  <a:pt x="106290" y="32921"/>
                </a:lnTo>
                <a:lnTo>
                  <a:pt x="104434" y="37187"/>
                </a:lnTo>
                <a:lnTo>
                  <a:pt x="103198" y="40985"/>
                </a:lnTo>
                <a:lnTo>
                  <a:pt x="102373" y="44468"/>
                </a:lnTo>
                <a:lnTo>
                  <a:pt x="99918" y="48695"/>
                </a:lnTo>
                <a:lnTo>
                  <a:pt x="96376" y="53419"/>
                </a:lnTo>
                <a:lnTo>
                  <a:pt x="92110" y="58472"/>
                </a:lnTo>
                <a:lnTo>
                  <a:pt x="89266" y="63747"/>
                </a:lnTo>
                <a:lnTo>
                  <a:pt x="87371" y="69168"/>
                </a:lnTo>
                <a:lnTo>
                  <a:pt x="86107" y="74687"/>
                </a:lnTo>
                <a:lnTo>
                  <a:pt x="83359" y="80271"/>
                </a:lnTo>
                <a:lnTo>
                  <a:pt x="79622" y="85899"/>
                </a:lnTo>
                <a:lnTo>
                  <a:pt x="75226" y="91556"/>
                </a:lnTo>
                <a:lnTo>
                  <a:pt x="68485" y="101995"/>
                </a:lnTo>
                <a:lnTo>
                  <a:pt x="43652" y="142827"/>
                </a:lnTo>
                <a:lnTo>
                  <a:pt x="37911" y="151416"/>
                </a:lnTo>
                <a:lnTo>
                  <a:pt x="33131" y="158094"/>
                </a:lnTo>
                <a:lnTo>
                  <a:pt x="28039" y="166356"/>
                </a:lnTo>
                <a:lnTo>
                  <a:pt x="22740" y="175674"/>
                </a:lnTo>
                <a:lnTo>
                  <a:pt x="17302" y="185696"/>
                </a:lnTo>
                <a:lnTo>
                  <a:pt x="12724" y="193330"/>
                </a:lnTo>
                <a:lnTo>
                  <a:pt x="8720" y="199372"/>
                </a:lnTo>
                <a:lnTo>
                  <a:pt x="5098" y="204352"/>
                </a:lnTo>
                <a:lnTo>
                  <a:pt x="2683" y="208625"/>
                </a:lnTo>
                <a:lnTo>
                  <a:pt x="1073" y="212426"/>
                </a:lnTo>
                <a:lnTo>
                  <a:pt x="0" y="215912"/>
                </a:lnTo>
                <a:lnTo>
                  <a:pt x="237" y="218237"/>
                </a:lnTo>
                <a:lnTo>
                  <a:pt x="1348" y="219786"/>
                </a:lnTo>
                <a:lnTo>
                  <a:pt x="6426" y="22288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41"/>
          <p:cNvSpPr/>
          <p:nvPr/>
        </p:nvSpPr>
        <p:spPr>
          <a:xfrm>
            <a:off x="3227318" y="3549015"/>
            <a:ext cx="24517" cy="205740"/>
          </a:xfrm>
          <a:custGeom>
            <a:avLst/>
            <a:gdLst/>
            <a:ahLst/>
            <a:cxnLst/>
            <a:rect l="0" t="0" r="0" b="0"/>
            <a:pathLst>
              <a:path w="24517" h="205740">
                <a:moveTo>
                  <a:pt x="7371" y="0"/>
                </a:moveTo>
                <a:lnTo>
                  <a:pt x="11922" y="13652"/>
                </a:lnTo>
                <a:lnTo>
                  <a:pt x="13263" y="18626"/>
                </a:lnTo>
                <a:lnTo>
                  <a:pt x="14157" y="22895"/>
                </a:lnTo>
                <a:lnTo>
                  <a:pt x="14752" y="26693"/>
                </a:lnTo>
                <a:lnTo>
                  <a:pt x="15150" y="30178"/>
                </a:lnTo>
                <a:lnTo>
                  <a:pt x="15591" y="36590"/>
                </a:lnTo>
                <a:lnTo>
                  <a:pt x="15787" y="42614"/>
                </a:lnTo>
                <a:lnTo>
                  <a:pt x="15840" y="45555"/>
                </a:lnTo>
                <a:lnTo>
                  <a:pt x="14922" y="48467"/>
                </a:lnTo>
                <a:lnTo>
                  <a:pt x="13358" y="51361"/>
                </a:lnTo>
                <a:lnTo>
                  <a:pt x="11362" y="54243"/>
                </a:lnTo>
                <a:lnTo>
                  <a:pt x="10032" y="58070"/>
                </a:lnTo>
                <a:lnTo>
                  <a:pt x="9145" y="62525"/>
                </a:lnTo>
                <a:lnTo>
                  <a:pt x="8554" y="67401"/>
                </a:lnTo>
                <a:lnTo>
                  <a:pt x="8160" y="72556"/>
                </a:lnTo>
                <a:lnTo>
                  <a:pt x="7897" y="77898"/>
                </a:lnTo>
                <a:lnTo>
                  <a:pt x="7527" y="91978"/>
                </a:lnTo>
                <a:lnTo>
                  <a:pt x="7475" y="95609"/>
                </a:lnTo>
                <a:lnTo>
                  <a:pt x="6488" y="99934"/>
                </a:lnTo>
                <a:lnTo>
                  <a:pt x="4878" y="104723"/>
                </a:lnTo>
                <a:lnTo>
                  <a:pt x="2851" y="109820"/>
                </a:lnTo>
                <a:lnTo>
                  <a:pt x="1501" y="114171"/>
                </a:lnTo>
                <a:lnTo>
                  <a:pt x="600" y="118024"/>
                </a:lnTo>
                <a:lnTo>
                  <a:pt x="0" y="121545"/>
                </a:lnTo>
                <a:lnTo>
                  <a:pt x="552" y="125797"/>
                </a:lnTo>
                <a:lnTo>
                  <a:pt x="1873" y="130537"/>
                </a:lnTo>
                <a:lnTo>
                  <a:pt x="3706" y="135602"/>
                </a:lnTo>
                <a:lnTo>
                  <a:pt x="4927" y="139931"/>
                </a:lnTo>
                <a:lnTo>
                  <a:pt x="5742" y="143770"/>
                </a:lnTo>
                <a:lnTo>
                  <a:pt x="6285" y="147281"/>
                </a:lnTo>
                <a:lnTo>
                  <a:pt x="7600" y="153433"/>
                </a:lnTo>
                <a:lnTo>
                  <a:pt x="11600" y="170427"/>
                </a:lnTo>
                <a:lnTo>
                  <a:pt x="14001" y="177435"/>
                </a:lnTo>
                <a:lnTo>
                  <a:pt x="16553" y="183060"/>
                </a:lnTo>
                <a:lnTo>
                  <a:pt x="22157" y="192987"/>
                </a:lnTo>
                <a:lnTo>
                  <a:pt x="24516" y="20573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42"/>
          <p:cNvSpPr/>
          <p:nvPr/>
        </p:nvSpPr>
        <p:spPr>
          <a:xfrm>
            <a:off x="3140392" y="3644534"/>
            <a:ext cx="222886" cy="15571"/>
          </a:xfrm>
          <a:custGeom>
            <a:avLst/>
            <a:gdLst/>
            <a:ahLst/>
            <a:cxnLst/>
            <a:rect l="0" t="0" r="0" b="0"/>
            <a:pathLst>
              <a:path w="222886" h="15571">
                <a:moveTo>
                  <a:pt x="0" y="7351"/>
                </a:moveTo>
                <a:lnTo>
                  <a:pt x="13652" y="11902"/>
                </a:lnTo>
                <a:lnTo>
                  <a:pt x="18627" y="13242"/>
                </a:lnTo>
                <a:lnTo>
                  <a:pt x="22895" y="14136"/>
                </a:lnTo>
                <a:lnTo>
                  <a:pt x="26693" y="14731"/>
                </a:lnTo>
                <a:lnTo>
                  <a:pt x="31131" y="15129"/>
                </a:lnTo>
                <a:lnTo>
                  <a:pt x="35994" y="15394"/>
                </a:lnTo>
                <a:lnTo>
                  <a:pt x="41141" y="15570"/>
                </a:lnTo>
                <a:lnTo>
                  <a:pt x="47430" y="14735"/>
                </a:lnTo>
                <a:lnTo>
                  <a:pt x="54480" y="13226"/>
                </a:lnTo>
                <a:lnTo>
                  <a:pt x="62038" y="11268"/>
                </a:lnTo>
                <a:lnTo>
                  <a:pt x="69933" y="9962"/>
                </a:lnTo>
                <a:lnTo>
                  <a:pt x="78055" y="9092"/>
                </a:lnTo>
                <a:lnTo>
                  <a:pt x="86326" y="8512"/>
                </a:lnTo>
                <a:lnTo>
                  <a:pt x="93746" y="8124"/>
                </a:lnTo>
                <a:lnTo>
                  <a:pt x="107070" y="7695"/>
                </a:lnTo>
                <a:lnTo>
                  <a:pt x="115195" y="6627"/>
                </a:lnTo>
                <a:lnTo>
                  <a:pt x="124422" y="4963"/>
                </a:lnTo>
                <a:lnTo>
                  <a:pt x="134383" y="2902"/>
                </a:lnTo>
                <a:lnTo>
                  <a:pt x="142928" y="1527"/>
                </a:lnTo>
                <a:lnTo>
                  <a:pt x="150531" y="611"/>
                </a:lnTo>
                <a:lnTo>
                  <a:pt x="157504" y="0"/>
                </a:lnTo>
                <a:lnTo>
                  <a:pt x="164058" y="545"/>
                </a:lnTo>
                <a:lnTo>
                  <a:pt x="170332" y="1861"/>
                </a:lnTo>
                <a:lnTo>
                  <a:pt x="176419" y="3691"/>
                </a:lnTo>
                <a:lnTo>
                  <a:pt x="181430" y="4911"/>
                </a:lnTo>
                <a:lnTo>
                  <a:pt x="185724" y="5724"/>
                </a:lnTo>
                <a:lnTo>
                  <a:pt x="189538" y="6266"/>
                </a:lnTo>
                <a:lnTo>
                  <a:pt x="194939" y="6628"/>
                </a:lnTo>
                <a:lnTo>
                  <a:pt x="201397" y="6869"/>
                </a:lnTo>
                <a:lnTo>
                  <a:pt x="222885" y="735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43"/>
          <p:cNvSpPr/>
          <p:nvPr/>
        </p:nvSpPr>
        <p:spPr>
          <a:xfrm>
            <a:off x="3611209" y="3411854"/>
            <a:ext cx="26389" cy="162879"/>
          </a:xfrm>
          <a:custGeom>
            <a:avLst/>
            <a:gdLst/>
            <a:ahLst/>
            <a:cxnLst/>
            <a:rect l="0" t="0" r="0" b="0"/>
            <a:pathLst>
              <a:path w="26389" h="162879">
                <a:moveTo>
                  <a:pt x="17816" y="0"/>
                </a:moveTo>
                <a:lnTo>
                  <a:pt x="4163" y="9102"/>
                </a:lnTo>
                <a:lnTo>
                  <a:pt x="1094" y="12736"/>
                </a:lnTo>
                <a:lnTo>
                  <a:pt x="0" y="16111"/>
                </a:lnTo>
                <a:lnTo>
                  <a:pt x="224" y="19313"/>
                </a:lnTo>
                <a:lnTo>
                  <a:pt x="373" y="22401"/>
                </a:lnTo>
                <a:lnTo>
                  <a:pt x="538" y="28371"/>
                </a:lnTo>
                <a:lnTo>
                  <a:pt x="631" y="37088"/>
                </a:lnTo>
                <a:lnTo>
                  <a:pt x="1597" y="40918"/>
                </a:lnTo>
                <a:lnTo>
                  <a:pt x="3193" y="45376"/>
                </a:lnTo>
                <a:lnTo>
                  <a:pt x="5210" y="50254"/>
                </a:lnTo>
                <a:lnTo>
                  <a:pt x="6554" y="55410"/>
                </a:lnTo>
                <a:lnTo>
                  <a:pt x="7450" y="60753"/>
                </a:lnTo>
                <a:lnTo>
                  <a:pt x="8048" y="66220"/>
                </a:lnTo>
                <a:lnTo>
                  <a:pt x="8446" y="71769"/>
                </a:lnTo>
                <a:lnTo>
                  <a:pt x="8712" y="77374"/>
                </a:lnTo>
                <a:lnTo>
                  <a:pt x="8889" y="83015"/>
                </a:lnTo>
                <a:lnTo>
                  <a:pt x="9959" y="89634"/>
                </a:lnTo>
                <a:lnTo>
                  <a:pt x="11626" y="96903"/>
                </a:lnTo>
                <a:lnTo>
                  <a:pt x="13689" y="104608"/>
                </a:lnTo>
                <a:lnTo>
                  <a:pt x="15065" y="110696"/>
                </a:lnTo>
                <a:lnTo>
                  <a:pt x="15982" y="115708"/>
                </a:lnTo>
                <a:lnTo>
                  <a:pt x="16593" y="120001"/>
                </a:lnTo>
                <a:lnTo>
                  <a:pt x="17000" y="123816"/>
                </a:lnTo>
                <a:lnTo>
                  <a:pt x="17273" y="127312"/>
                </a:lnTo>
                <a:lnTo>
                  <a:pt x="17454" y="130595"/>
                </a:lnTo>
                <a:lnTo>
                  <a:pt x="17655" y="136782"/>
                </a:lnTo>
                <a:lnTo>
                  <a:pt x="17784" y="148516"/>
                </a:lnTo>
                <a:lnTo>
                  <a:pt x="18747" y="151398"/>
                </a:lnTo>
                <a:lnTo>
                  <a:pt x="20342" y="154272"/>
                </a:lnTo>
                <a:lnTo>
                  <a:pt x="26388" y="162878"/>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44"/>
          <p:cNvSpPr/>
          <p:nvPr/>
        </p:nvSpPr>
        <p:spPr>
          <a:xfrm>
            <a:off x="3780278" y="3394710"/>
            <a:ext cx="54487" cy="240031"/>
          </a:xfrm>
          <a:custGeom>
            <a:avLst/>
            <a:gdLst/>
            <a:ahLst/>
            <a:cxnLst/>
            <a:rect l="0" t="0" r="0" b="0"/>
            <a:pathLst>
              <a:path w="54487" h="240031">
                <a:moveTo>
                  <a:pt x="3051" y="0"/>
                </a:moveTo>
                <a:lnTo>
                  <a:pt x="7602" y="13652"/>
                </a:lnTo>
                <a:lnTo>
                  <a:pt x="7038" y="18627"/>
                </a:lnTo>
                <a:lnTo>
                  <a:pt x="4757" y="22895"/>
                </a:lnTo>
                <a:lnTo>
                  <a:pt x="1331" y="26693"/>
                </a:lnTo>
                <a:lnTo>
                  <a:pt x="0" y="31130"/>
                </a:lnTo>
                <a:lnTo>
                  <a:pt x="64" y="35993"/>
                </a:lnTo>
                <a:lnTo>
                  <a:pt x="1060" y="41140"/>
                </a:lnTo>
                <a:lnTo>
                  <a:pt x="2676" y="46477"/>
                </a:lnTo>
                <a:lnTo>
                  <a:pt x="4706" y="51940"/>
                </a:lnTo>
                <a:lnTo>
                  <a:pt x="7012" y="57486"/>
                </a:lnTo>
                <a:lnTo>
                  <a:pt x="8550" y="63089"/>
                </a:lnTo>
                <a:lnTo>
                  <a:pt x="9575" y="68729"/>
                </a:lnTo>
                <a:lnTo>
                  <a:pt x="10258" y="74394"/>
                </a:lnTo>
                <a:lnTo>
                  <a:pt x="13570" y="85791"/>
                </a:lnTo>
                <a:lnTo>
                  <a:pt x="18637" y="101009"/>
                </a:lnTo>
                <a:lnTo>
                  <a:pt x="24871" y="118774"/>
                </a:lnTo>
                <a:lnTo>
                  <a:pt x="29981" y="131570"/>
                </a:lnTo>
                <a:lnTo>
                  <a:pt x="34339" y="141054"/>
                </a:lnTo>
                <a:lnTo>
                  <a:pt x="38197" y="148328"/>
                </a:lnTo>
                <a:lnTo>
                  <a:pt x="41722" y="156035"/>
                </a:lnTo>
                <a:lnTo>
                  <a:pt x="45024" y="164031"/>
                </a:lnTo>
                <a:lnTo>
                  <a:pt x="48179" y="172219"/>
                </a:lnTo>
                <a:lnTo>
                  <a:pt x="50281" y="178630"/>
                </a:lnTo>
                <a:lnTo>
                  <a:pt x="51683" y="183856"/>
                </a:lnTo>
                <a:lnTo>
                  <a:pt x="52617" y="188293"/>
                </a:lnTo>
                <a:lnTo>
                  <a:pt x="53656" y="195763"/>
                </a:lnTo>
                <a:lnTo>
                  <a:pt x="54117" y="202258"/>
                </a:lnTo>
                <a:lnTo>
                  <a:pt x="54323" y="208320"/>
                </a:lnTo>
                <a:lnTo>
                  <a:pt x="54454" y="219972"/>
                </a:lnTo>
                <a:lnTo>
                  <a:pt x="54486" y="24003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45"/>
          <p:cNvSpPr/>
          <p:nvPr/>
        </p:nvSpPr>
        <p:spPr>
          <a:xfrm>
            <a:off x="3903345" y="3420427"/>
            <a:ext cx="145733" cy="488634"/>
          </a:xfrm>
          <a:custGeom>
            <a:avLst/>
            <a:gdLst/>
            <a:ahLst/>
            <a:cxnLst/>
            <a:rect l="0" t="0" r="0" b="0"/>
            <a:pathLst>
              <a:path w="145733" h="488634">
                <a:moveTo>
                  <a:pt x="145732" y="0"/>
                </a:moveTo>
                <a:lnTo>
                  <a:pt x="136630" y="4551"/>
                </a:lnTo>
                <a:lnTo>
                  <a:pt x="132997" y="5892"/>
                </a:lnTo>
                <a:lnTo>
                  <a:pt x="129622" y="6785"/>
                </a:lnTo>
                <a:lnTo>
                  <a:pt x="126419" y="7381"/>
                </a:lnTo>
                <a:lnTo>
                  <a:pt x="124285" y="8731"/>
                </a:lnTo>
                <a:lnTo>
                  <a:pt x="122861" y="10583"/>
                </a:lnTo>
                <a:lnTo>
                  <a:pt x="121912" y="12770"/>
                </a:lnTo>
                <a:lnTo>
                  <a:pt x="118318" y="17741"/>
                </a:lnTo>
                <a:lnTo>
                  <a:pt x="116026" y="20400"/>
                </a:lnTo>
                <a:lnTo>
                  <a:pt x="114498" y="24077"/>
                </a:lnTo>
                <a:lnTo>
                  <a:pt x="111395" y="37403"/>
                </a:lnTo>
                <a:lnTo>
                  <a:pt x="107294" y="44563"/>
                </a:lnTo>
                <a:lnTo>
                  <a:pt x="104866" y="50664"/>
                </a:lnTo>
                <a:lnTo>
                  <a:pt x="102296" y="58541"/>
                </a:lnTo>
                <a:lnTo>
                  <a:pt x="99630" y="67602"/>
                </a:lnTo>
                <a:lnTo>
                  <a:pt x="96899" y="78406"/>
                </a:lnTo>
                <a:lnTo>
                  <a:pt x="91326" y="103110"/>
                </a:lnTo>
                <a:lnTo>
                  <a:pt x="85674" y="132504"/>
                </a:lnTo>
                <a:lnTo>
                  <a:pt x="82834" y="148344"/>
                </a:lnTo>
                <a:lnTo>
                  <a:pt x="79987" y="162713"/>
                </a:lnTo>
                <a:lnTo>
                  <a:pt x="74285" y="188840"/>
                </a:lnTo>
                <a:lnTo>
                  <a:pt x="72383" y="200188"/>
                </a:lnTo>
                <a:lnTo>
                  <a:pt x="71115" y="210611"/>
                </a:lnTo>
                <a:lnTo>
                  <a:pt x="70270" y="220418"/>
                </a:lnTo>
                <a:lnTo>
                  <a:pt x="68754" y="230765"/>
                </a:lnTo>
                <a:lnTo>
                  <a:pt x="66791" y="241473"/>
                </a:lnTo>
                <a:lnTo>
                  <a:pt x="64530" y="252422"/>
                </a:lnTo>
                <a:lnTo>
                  <a:pt x="62069" y="262579"/>
                </a:lnTo>
                <a:lnTo>
                  <a:pt x="59477" y="272208"/>
                </a:lnTo>
                <a:lnTo>
                  <a:pt x="56796" y="281485"/>
                </a:lnTo>
                <a:lnTo>
                  <a:pt x="55009" y="291479"/>
                </a:lnTo>
                <a:lnTo>
                  <a:pt x="53818" y="301952"/>
                </a:lnTo>
                <a:lnTo>
                  <a:pt x="53023" y="312744"/>
                </a:lnTo>
                <a:lnTo>
                  <a:pt x="51541" y="322796"/>
                </a:lnTo>
                <a:lnTo>
                  <a:pt x="49600" y="332355"/>
                </a:lnTo>
                <a:lnTo>
                  <a:pt x="47354" y="341585"/>
                </a:lnTo>
                <a:lnTo>
                  <a:pt x="44905" y="350596"/>
                </a:lnTo>
                <a:lnTo>
                  <a:pt x="39643" y="368228"/>
                </a:lnTo>
                <a:lnTo>
                  <a:pt x="36905" y="378835"/>
                </a:lnTo>
                <a:lnTo>
                  <a:pt x="31325" y="403321"/>
                </a:lnTo>
                <a:lnTo>
                  <a:pt x="28503" y="413661"/>
                </a:lnTo>
                <a:lnTo>
                  <a:pt x="25669" y="422459"/>
                </a:lnTo>
                <a:lnTo>
                  <a:pt x="22828" y="430229"/>
                </a:lnTo>
                <a:lnTo>
                  <a:pt x="19981" y="437315"/>
                </a:lnTo>
                <a:lnTo>
                  <a:pt x="17130" y="443943"/>
                </a:lnTo>
                <a:lnTo>
                  <a:pt x="14278" y="450267"/>
                </a:lnTo>
                <a:lnTo>
                  <a:pt x="11424" y="455436"/>
                </a:lnTo>
                <a:lnTo>
                  <a:pt x="8568" y="459834"/>
                </a:lnTo>
                <a:lnTo>
                  <a:pt x="5712" y="463718"/>
                </a:lnTo>
                <a:lnTo>
                  <a:pt x="2538" y="470575"/>
                </a:lnTo>
                <a:lnTo>
                  <a:pt x="752" y="479789"/>
                </a:lnTo>
                <a:lnTo>
                  <a:pt x="0" y="48863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46"/>
          <p:cNvSpPr/>
          <p:nvPr/>
        </p:nvSpPr>
        <p:spPr>
          <a:xfrm>
            <a:off x="4083367" y="3574786"/>
            <a:ext cx="385382" cy="411427"/>
          </a:xfrm>
          <a:custGeom>
            <a:avLst/>
            <a:gdLst/>
            <a:ahLst/>
            <a:cxnLst/>
            <a:rect l="0" t="0" r="0" b="0"/>
            <a:pathLst>
              <a:path w="385382" h="411427">
                <a:moveTo>
                  <a:pt x="0" y="119961"/>
                </a:moveTo>
                <a:lnTo>
                  <a:pt x="6844" y="107226"/>
                </a:lnTo>
                <a:lnTo>
                  <a:pt x="17368" y="94550"/>
                </a:lnTo>
                <a:lnTo>
                  <a:pt x="28619" y="82874"/>
                </a:lnTo>
                <a:lnTo>
                  <a:pt x="50275" y="61123"/>
                </a:lnTo>
                <a:lnTo>
                  <a:pt x="57329" y="55971"/>
                </a:lnTo>
                <a:lnTo>
                  <a:pt x="65842" y="50631"/>
                </a:lnTo>
                <a:lnTo>
                  <a:pt x="83556" y="40570"/>
                </a:lnTo>
                <a:lnTo>
                  <a:pt x="97778" y="32924"/>
                </a:lnTo>
                <a:lnTo>
                  <a:pt x="148868" y="6988"/>
                </a:lnTo>
                <a:lnTo>
                  <a:pt x="155443" y="4641"/>
                </a:lnTo>
                <a:lnTo>
                  <a:pt x="161731" y="3076"/>
                </a:lnTo>
                <a:lnTo>
                  <a:pt x="167828" y="2033"/>
                </a:lnTo>
                <a:lnTo>
                  <a:pt x="179683" y="874"/>
                </a:lnTo>
                <a:lnTo>
                  <a:pt x="190349" y="358"/>
                </a:lnTo>
                <a:lnTo>
                  <a:pt x="198265" y="129"/>
                </a:lnTo>
                <a:lnTo>
                  <a:pt x="212626" y="0"/>
                </a:lnTo>
                <a:lnTo>
                  <a:pt x="216999" y="935"/>
                </a:lnTo>
                <a:lnTo>
                  <a:pt x="224396" y="4513"/>
                </a:lnTo>
                <a:lnTo>
                  <a:pt x="233916" y="11883"/>
                </a:lnTo>
                <a:lnTo>
                  <a:pt x="242393" y="22396"/>
                </a:lnTo>
                <a:lnTo>
                  <a:pt x="250605" y="34689"/>
                </a:lnTo>
                <a:lnTo>
                  <a:pt x="254255" y="43327"/>
                </a:lnTo>
                <a:lnTo>
                  <a:pt x="258417" y="52882"/>
                </a:lnTo>
                <a:lnTo>
                  <a:pt x="260861" y="58096"/>
                </a:lnTo>
                <a:lnTo>
                  <a:pt x="261537" y="62526"/>
                </a:lnTo>
                <a:lnTo>
                  <a:pt x="261036" y="66431"/>
                </a:lnTo>
                <a:lnTo>
                  <a:pt x="256986" y="75215"/>
                </a:lnTo>
                <a:lnTo>
                  <a:pt x="253239" y="81558"/>
                </a:lnTo>
                <a:lnTo>
                  <a:pt x="248836" y="88644"/>
                </a:lnTo>
                <a:lnTo>
                  <a:pt x="244948" y="95273"/>
                </a:lnTo>
                <a:lnTo>
                  <a:pt x="238088" y="107719"/>
                </a:lnTo>
                <a:lnTo>
                  <a:pt x="229325" y="117060"/>
                </a:lnTo>
                <a:lnTo>
                  <a:pt x="219080" y="124387"/>
                </a:lnTo>
                <a:lnTo>
                  <a:pt x="208176" y="130818"/>
                </a:lnTo>
                <a:lnTo>
                  <a:pt x="199520" y="136852"/>
                </a:lnTo>
                <a:lnTo>
                  <a:pt x="189292" y="145603"/>
                </a:lnTo>
                <a:lnTo>
                  <a:pt x="182237" y="151360"/>
                </a:lnTo>
                <a:lnTo>
                  <a:pt x="172752" y="157094"/>
                </a:lnTo>
                <a:lnTo>
                  <a:pt x="164726" y="160277"/>
                </a:lnTo>
                <a:lnTo>
                  <a:pt x="156363" y="162321"/>
                </a:lnTo>
                <a:lnTo>
                  <a:pt x="156630" y="162488"/>
                </a:lnTo>
                <a:lnTo>
                  <a:pt x="163461" y="162724"/>
                </a:lnTo>
                <a:lnTo>
                  <a:pt x="248215" y="162819"/>
                </a:lnTo>
                <a:lnTo>
                  <a:pt x="255964" y="163773"/>
                </a:lnTo>
                <a:lnTo>
                  <a:pt x="263035" y="165362"/>
                </a:lnTo>
                <a:lnTo>
                  <a:pt x="276924" y="169667"/>
                </a:lnTo>
                <a:lnTo>
                  <a:pt x="292622" y="174755"/>
                </a:lnTo>
                <a:lnTo>
                  <a:pt x="299856" y="177445"/>
                </a:lnTo>
                <a:lnTo>
                  <a:pt x="306585" y="180191"/>
                </a:lnTo>
                <a:lnTo>
                  <a:pt x="312975" y="182974"/>
                </a:lnTo>
                <a:lnTo>
                  <a:pt x="320092" y="185783"/>
                </a:lnTo>
                <a:lnTo>
                  <a:pt x="335621" y="191443"/>
                </a:lnTo>
                <a:lnTo>
                  <a:pt x="341857" y="195238"/>
                </a:lnTo>
                <a:lnTo>
                  <a:pt x="351327" y="204535"/>
                </a:lnTo>
                <a:lnTo>
                  <a:pt x="363790" y="217557"/>
                </a:lnTo>
                <a:lnTo>
                  <a:pt x="371114" y="225030"/>
                </a:lnTo>
                <a:lnTo>
                  <a:pt x="375997" y="231917"/>
                </a:lnTo>
                <a:lnTo>
                  <a:pt x="381422" y="244649"/>
                </a:lnTo>
                <a:lnTo>
                  <a:pt x="383833" y="256658"/>
                </a:lnTo>
                <a:lnTo>
                  <a:pt x="384905" y="268345"/>
                </a:lnTo>
                <a:lnTo>
                  <a:pt x="385381" y="279890"/>
                </a:lnTo>
                <a:lnTo>
                  <a:pt x="383053" y="291371"/>
                </a:lnTo>
                <a:lnTo>
                  <a:pt x="378843" y="302823"/>
                </a:lnTo>
                <a:lnTo>
                  <a:pt x="373797" y="314263"/>
                </a:lnTo>
                <a:lnTo>
                  <a:pt x="370166" y="320933"/>
                </a:lnTo>
                <a:lnTo>
                  <a:pt x="365840" y="328238"/>
                </a:lnTo>
                <a:lnTo>
                  <a:pt x="361051" y="335965"/>
                </a:lnTo>
                <a:lnTo>
                  <a:pt x="353190" y="347090"/>
                </a:lnTo>
                <a:lnTo>
                  <a:pt x="343663" y="357115"/>
                </a:lnTo>
                <a:lnTo>
                  <a:pt x="335789" y="363789"/>
                </a:lnTo>
                <a:lnTo>
                  <a:pt x="326729" y="371095"/>
                </a:lnTo>
                <a:lnTo>
                  <a:pt x="318785" y="376919"/>
                </a:lnTo>
                <a:lnTo>
                  <a:pt x="311583" y="381754"/>
                </a:lnTo>
                <a:lnTo>
                  <a:pt x="304877" y="385929"/>
                </a:lnTo>
                <a:lnTo>
                  <a:pt x="298501" y="389666"/>
                </a:lnTo>
                <a:lnTo>
                  <a:pt x="292346" y="393109"/>
                </a:lnTo>
                <a:lnTo>
                  <a:pt x="286337" y="396358"/>
                </a:lnTo>
                <a:lnTo>
                  <a:pt x="279474" y="399476"/>
                </a:lnTo>
                <a:lnTo>
                  <a:pt x="272041" y="402506"/>
                </a:lnTo>
                <a:lnTo>
                  <a:pt x="264228" y="405480"/>
                </a:lnTo>
                <a:lnTo>
                  <a:pt x="257115" y="407462"/>
                </a:lnTo>
                <a:lnTo>
                  <a:pt x="250467" y="408783"/>
                </a:lnTo>
                <a:lnTo>
                  <a:pt x="244131" y="409664"/>
                </a:lnTo>
                <a:lnTo>
                  <a:pt x="230381" y="410252"/>
                </a:lnTo>
                <a:lnTo>
                  <a:pt x="145733" y="41142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47"/>
          <p:cNvSpPr/>
          <p:nvPr/>
        </p:nvSpPr>
        <p:spPr>
          <a:xfrm>
            <a:off x="1391602" y="4194008"/>
            <a:ext cx="366776" cy="388276"/>
          </a:xfrm>
          <a:custGeom>
            <a:avLst/>
            <a:gdLst/>
            <a:ahLst/>
            <a:cxnLst/>
            <a:rect l="0" t="0" r="0" b="0"/>
            <a:pathLst>
              <a:path w="366776" h="388276">
                <a:moveTo>
                  <a:pt x="0" y="100814"/>
                </a:moveTo>
                <a:lnTo>
                  <a:pt x="4551" y="91712"/>
                </a:lnTo>
                <a:lnTo>
                  <a:pt x="6785" y="84704"/>
                </a:lnTo>
                <a:lnTo>
                  <a:pt x="7381" y="81501"/>
                </a:lnTo>
                <a:lnTo>
                  <a:pt x="9683" y="78414"/>
                </a:lnTo>
                <a:lnTo>
                  <a:pt x="20120" y="69518"/>
                </a:lnTo>
                <a:lnTo>
                  <a:pt x="21986" y="66615"/>
                </a:lnTo>
                <a:lnTo>
                  <a:pt x="27152" y="55439"/>
                </a:lnTo>
                <a:lnTo>
                  <a:pt x="32070" y="46357"/>
                </a:lnTo>
                <a:lnTo>
                  <a:pt x="37431" y="39146"/>
                </a:lnTo>
                <a:lnTo>
                  <a:pt x="45528" y="32766"/>
                </a:lnTo>
                <a:lnTo>
                  <a:pt x="50355" y="29731"/>
                </a:lnTo>
                <a:lnTo>
                  <a:pt x="57382" y="25803"/>
                </a:lnTo>
                <a:lnTo>
                  <a:pt x="75351" y="16359"/>
                </a:lnTo>
                <a:lnTo>
                  <a:pt x="85476" y="12125"/>
                </a:lnTo>
                <a:lnTo>
                  <a:pt x="96037" y="8351"/>
                </a:lnTo>
                <a:lnTo>
                  <a:pt x="106887" y="4882"/>
                </a:lnTo>
                <a:lnTo>
                  <a:pt x="116025" y="2569"/>
                </a:lnTo>
                <a:lnTo>
                  <a:pt x="124023" y="1028"/>
                </a:lnTo>
                <a:lnTo>
                  <a:pt x="131259" y="0"/>
                </a:lnTo>
                <a:lnTo>
                  <a:pt x="140846" y="267"/>
                </a:lnTo>
                <a:lnTo>
                  <a:pt x="152000" y="1398"/>
                </a:lnTo>
                <a:lnTo>
                  <a:pt x="164198" y="3104"/>
                </a:lnTo>
                <a:lnTo>
                  <a:pt x="175188" y="4241"/>
                </a:lnTo>
                <a:lnTo>
                  <a:pt x="185372" y="5000"/>
                </a:lnTo>
                <a:lnTo>
                  <a:pt x="195019" y="5505"/>
                </a:lnTo>
                <a:lnTo>
                  <a:pt x="204308" y="6795"/>
                </a:lnTo>
                <a:lnTo>
                  <a:pt x="213358" y="8607"/>
                </a:lnTo>
                <a:lnTo>
                  <a:pt x="222248" y="10768"/>
                </a:lnTo>
                <a:lnTo>
                  <a:pt x="230081" y="13161"/>
                </a:lnTo>
                <a:lnTo>
                  <a:pt x="237207" y="15709"/>
                </a:lnTo>
                <a:lnTo>
                  <a:pt x="243863" y="18360"/>
                </a:lnTo>
                <a:lnTo>
                  <a:pt x="250205" y="21080"/>
                </a:lnTo>
                <a:lnTo>
                  <a:pt x="262332" y="26642"/>
                </a:lnTo>
                <a:lnTo>
                  <a:pt x="267281" y="30411"/>
                </a:lnTo>
                <a:lnTo>
                  <a:pt x="275319" y="39678"/>
                </a:lnTo>
                <a:lnTo>
                  <a:pt x="285199" y="51056"/>
                </a:lnTo>
                <a:lnTo>
                  <a:pt x="287288" y="54307"/>
                </a:lnTo>
                <a:lnTo>
                  <a:pt x="289608" y="60459"/>
                </a:lnTo>
                <a:lnTo>
                  <a:pt x="290640" y="68909"/>
                </a:lnTo>
                <a:lnTo>
                  <a:pt x="290915" y="73829"/>
                </a:lnTo>
                <a:lnTo>
                  <a:pt x="290146" y="78061"/>
                </a:lnTo>
                <a:lnTo>
                  <a:pt x="284512" y="89522"/>
                </a:lnTo>
                <a:lnTo>
                  <a:pt x="279485" y="99288"/>
                </a:lnTo>
                <a:lnTo>
                  <a:pt x="273953" y="105512"/>
                </a:lnTo>
                <a:lnTo>
                  <a:pt x="266456" y="112518"/>
                </a:lnTo>
                <a:lnTo>
                  <a:pt x="257647" y="120047"/>
                </a:lnTo>
                <a:lnTo>
                  <a:pt x="249870" y="126018"/>
                </a:lnTo>
                <a:lnTo>
                  <a:pt x="242780" y="130952"/>
                </a:lnTo>
                <a:lnTo>
                  <a:pt x="236148" y="135193"/>
                </a:lnTo>
                <a:lnTo>
                  <a:pt x="229822" y="138974"/>
                </a:lnTo>
                <a:lnTo>
                  <a:pt x="223700" y="142446"/>
                </a:lnTo>
                <a:lnTo>
                  <a:pt x="217713" y="145714"/>
                </a:lnTo>
                <a:lnTo>
                  <a:pt x="210865" y="148845"/>
                </a:lnTo>
                <a:lnTo>
                  <a:pt x="203441" y="151885"/>
                </a:lnTo>
                <a:lnTo>
                  <a:pt x="195635" y="154864"/>
                </a:lnTo>
                <a:lnTo>
                  <a:pt x="186621" y="157802"/>
                </a:lnTo>
                <a:lnTo>
                  <a:pt x="176801" y="160714"/>
                </a:lnTo>
                <a:lnTo>
                  <a:pt x="166445" y="163607"/>
                </a:lnTo>
                <a:lnTo>
                  <a:pt x="159541" y="166489"/>
                </a:lnTo>
                <a:lnTo>
                  <a:pt x="154938" y="169362"/>
                </a:lnTo>
                <a:lnTo>
                  <a:pt x="151870" y="172230"/>
                </a:lnTo>
                <a:lnTo>
                  <a:pt x="148871" y="174142"/>
                </a:lnTo>
                <a:lnTo>
                  <a:pt x="142006" y="176834"/>
                </a:lnTo>
                <a:lnTo>
                  <a:pt x="142296" y="177211"/>
                </a:lnTo>
                <a:lnTo>
                  <a:pt x="143441" y="177463"/>
                </a:lnTo>
                <a:lnTo>
                  <a:pt x="154874" y="177743"/>
                </a:lnTo>
                <a:lnTo>
                  <a:pt x="163257" y="177817"/>
                </a:lnTo>
                <a:lnTo>
                  <a:pt x="174561" y="178820"/>
                </a:lnTo>
                <a:lnTo>
                  <a:pt x="187811" y="180440"/>
                </a:lnTo>
                <a:lnTo>
                  <a:pt x="202360" y="182473"/>
                </a:lnTo>
                <a:lnTo>
                  <a:pt x="214916" y="183829"/>
                </a:lnTo>
                <a:lnTo>
                  <a:pt x="226145" y="184732"/>
                </a:lnTo>
                <a:lnTo>
                  <a:pt x="236488" y="185335"/>
                </a:lnTo>
                <a:lnTo>
                  <a:pt x="249099" y="187641"/>
                </a:lnTo>
                <a:lnTo>
                  <a:pt x="263221" y="191084"/>
                </a:lnTo>
                <a:lnTo>
                  <a:pt x="305321" y="202491"/>
                </a:lnTo>
                <a:lnTo>
                  <a:pt x="317847" y="205746"/>
                </a:lnTo>
                <a:lnTo>
                  <a:pt x="327151" y="208869"/>
                </a:lnTo>
                <a:lnTo>
                  <a:pt x="334306" y="211903"/>
                </a:lnTo>
                <a:lnTo>
                  <a:pt x="340028" y="214879"/>
                </a:lnTo>
                <a:lnTo>
                  <a:pt x="348926" y="223264"/>
                </a:lnTo>
                <a:lnTo>
                  <a:pt x="356056" y="232389"/>
                </a:lnTo>
                <a:lnTo>
                  <a:pt x="362399" y="239619"/>
                </a:lnTo>
                <a:lnTo>
                  <a:pt x="364472" y="243833"/>
                </a:lnTo>
                <a:lnTo>
                  <a:pt x="366775" y="253596"/>
                </a:lnTo>
                <a:lnTo>
                  <a:pt x="366437" y="258866"/>
                </a:lnTo>
                <a:lnTo>
                  <a:pt x="363521" y="269802"/>
                </a:lnTo>
                <a:lnTo>
                  <a:pt x="356524" y="291219"/>
                </a:lnTo>
                <a:lnTo>
                  <a:pt x="353888" y="298236"/>
                </a:lnTo>
                <a:lnTo>
                  <a:pt x="351178" y="304818"/>
                </a:lnTo>
                <a:lnTo>
                  <a:pt x="348418" y="311112"/>
                </a:lnTo>
                <a:lnTo>
                  <a:pt x="344674" y="318165"/>
                </a:lnTo>
                <a:lnTo>
                  <a:pt x="340273" y="325725"/>
                </a:lnTo>
                <a:lnTo>
                  <a:pt x="335434" y="333622"/>
                </a:lnTo>
                <a:lnTo>
                  <a:pt x="329350" y="340792"/>
                </a:lnTo>
                <a:lnTo>
                  <a:pt x="322437" y="347477"/>
                </a:lnTo>
                <a:lnTo>
                  <a:pt x="314970" y="353838"/>
                </a:lnTo>
                <a:lnTo>
                  <a:pt x="308088" y="359032"/>
                </a:lnTo>
                <a:lnTo>
                  <a:pt x="301594" y="363447"/>
                </a:lnTo>
                <a:lnTo>
                  <a:pt x="295360" y="367343"/>
                </a:lnTo>
                <a:lnTo>
                  <a:pt x="289299" y="370892"/>
                </a:lnTo>
                <a:lnTo>
                  <a:pt x="283354" y="374211"/>
                </a:lnTo>
                <a:lnTo>
                  <a:pt x="272620" y="379486"/>
                </a:lnTo>
                <a:lnTo>
                  <a:pt x="264675" y="381831"/>
                </a:lnTo>
                <a:lnTo>
                  <a:pt x="241194" y="387702"/>
                </a:lnTo>
                <a:lnTo>
                  <a:pt x="233186" y="388275"/>
                </a:lnTo>
                <a:lnTo>
                  <a:pt x="225942" y="387704"/>
                </a:lnTo>
                <a:lnTo>
                  <a:pt x="219208" y="386372"/>
                </a:lnTo>
                <a:lnTo>
                  <a:pt x="212814" y="385483"/>
                </a:lnTo>
                <a:lnTo>
                  <a:pt x="206646" y="384891"/>
                </a:lnTo>
                <a:lnTo>
                  <a:pt x="188595" y="38370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48"/>
          <p:cNvSpPr/>
          <p:nvPr/>
        </p:nvSpPr>
        <p:spPr>
          <a:xfrm>
            <a:off x="1803082" y="4416986"/>
            <a:ext cx="256674" cy="378816"/>
          </a:xfrm>
          <a:custGeom>
            <a:avLst/>
            <a:gdLst/>
            <a:ahLst/>
            <a:cxnLst/>
            <a:rect l="0" t="0" r="0" b="0"/>
            <a:pathLst>
              <a:path w="256674" h="378816">
                <a:moveTo>
                  <a:pt x="0" y="14996"/>
                </a:moveTo>
                <a:lnTo>
                  <a:pt x="0" y="50792"/>
                </a:lnTo>
                <a:lnTo>
                  <a:pt x="953" y="56957"/>
                </a:lnTo>
                <a:lnTo>
                  <a:pt x="4551" y="66348"/>
                </a:lnTo>
                <a:lnTo>
                  <a:pt x="6785" y="73697"/>
                </a:lnTo>
                <a:lnTo>
                  <a:pt x="9683" y="83948"/>
                </a:lnTo>
                <a:lnTo>
                  <a:pt x="17321" y="104379"/>
                </a:lnTo>
                <a:lnTo>
                  <a:pt x="20120" y="112685"/>
                </a:lnTo>
                <a:lnTo>
                  <a:pt x="23230" y="124453"/>
                </a:lnTo>
                <a:lnTo>
                  <a:pt x="29692" y="135399"/>
                </a:lnTo>
                <a:lnTo>
                  <a:pt x="34082" y="140985"/>
                </a:lnTo>
                <a:lnTo>
                  <a:pt x="37961" y="144709"/>
                </a:lnTo>
                <a:lnTo>
                  <a:pt x="41500" y="147191"/>
                </a:lnTo>
                <a:lnTo>
                  <a:pt x="44812" y="148846"/>
                </a:lnTo>
                <a:lnTo>
                  <a:pt x="48924" y="149949"/>
                </a:lnTo>
                <a:lnTo>
                  <a:pt x="53571" y="150685"/>
                </a:lnTo>
                <a:lnTo>
                  <a:pt x="58574" y="151176"/>
                </a:lnTo>
                <a:lnTo>
                  <a:pt x="62862" y="151502"/>
                </a:lnTo>
                <a:lnTo>
                  <a:pt x="70166" y="151866"/>
                </a:lnTo>
                <a:lnTo>
                  <a:pt x="74400" y="151010"/>
                </a:lnTo>
                <a:lnTo>
                  <a:pt x="79127" y="149487"/>
                </a:lnTo>
                <a:lnTo>
                  <a:pt x="84184" y="147519"/>
                </a:lnTo>
                <a:lnTo>
                  <a:pt x="90413" y="144303"/>
                </a:lnTo>
                <a:lnTo>
                  <a:pt x="97423" y="140253"/>
                </a:lnTo>
                <a:lnTo>
                  <a:pt x="104953" y="135648"/>
                </a:lnTo>
                <a:lnTo>
                  <a:pt x="111879" y="131626"/>
                </a:lnTo>
                <a:lnTo>
                  <a:pt x="124654" y="124616"/>
                </a:lnTo>
                <a:lnTo>
                  <a:pt x="129775" y="120461"/>
                </a:lnTo>
                <a:lnTo>
                  <a:pt x="134142" y="115786"/>
                </a:lnTo>
                <a:lnTo>
                  <a:pt x="141533" y="106464"/>
                </a:lnTo>
                <a:lnTo>
                  <a:pt x="147994" y="99146"/>
                </a:lnTo>
                <a:lnTo>
                  <a:pt x="154040" y="92718"/>
                </a:lnTo>
                <a:lnTo>
                  <a:pt x="159902" y="85734"/>
                </a:lnTo>
                <a:lnTo>
                  <a:pt x="165683" y="76280"/>
                </a:lnTo>
                <a:lnTo>
                  <a:pt x="168558" y="69187"/>
                </a:lnTo>
                <a:lnTo>
                  <a:pt x="171427" y="60648"/>
                </a:lnTo>
                <a:lnTo>
                  <a:pt x="174292" y="51146"/>
                </a:lnTo>
                <a:lnTo>
                  <a:pt x="176202" y="43859"/>
                </a:lnTo>
                <a:lnTo>
                  <a:pt x="178325" y="33222"/>
                </a:lnTo>
                <a:lnTo>
                  <a:pt x="177938" y="28099"/>
                </a:lnTo>
                <a:lnTo>
                  <a:pt x="174969" y="17327"/>
                </a:lnTo>
                <a:lnTo>
                  <a:pt x="173014" y="8729"/>
                </a:lnTo>
                <a:lnTo>
                  <a:pt x="171759" y="0"/>
                </a:lnTo>
                <a:lnTo>
                  <a:pt x="174127" y="6426"/>
                </a:lnTo>
                <a:lnTo>
                  <a:pt x="178355" y="17854"/>
                </a:lnTo>
                <a:lnTo>
                  <a:pt x="183409" y="29284"/>
                </a:lnTo>
                <a:lnTo>
                  <a:pt x="191609" y="46429"/>
                </a:lnTo>
                <a:lnTo>
                  <a:pt x="194415" y="53096"/>
                </a:lnTo>
                <a:lnTo>
                  <a:pt x="197237" y="60399"/>
                </a:lnTo>
                <a:lnTo>
                  <a:pt x="202913" y="76133"/>
                </a:lnTo>
                <a:lnTo>
                  <a:pt x="217174" y="118015"/>
                </a:lnTo>
                <a:lnTo>
                  <a:pt x="220030" y="127490"/>
                </a:lnTo>
                <a:lnTo>
                  <a:pt x="228601" y="158077"/>
                </a:lnTo>
                <a:lnTo>
                  <a:pt x="237173" y="186613"/>
                </a:lnTo>
                <a:lnTo>
                  <a:pt x="245745" y="217822"/>
                </a:lnTo>
                <a:lnTo>
                  <a:pt x="251460" y="236586"/>
                </a:lnTo>
                <a:lnTo>
                  <a:pt x="253365" y="246542"/>
                </a:lnTo>
                <a:lnTo>
                  <a:pt x="254635" y="256991"/>
                </a:lnTo>
                <a:lnTo>
                  <a:pt x="255482" y="267766"/>
                </a:lnTo>
                <a:lnTo>
                  <a:pt x="256046" y="276855"/>
                </a:lnTo>
                <a:lnTo>
                  <a:pt x="256673" y="292033"/>
                </a:lnTo>
                <a:lnTo>
                  <a:pt x="255888" y="299700"/>
                </a:lnTo>
                <a:lnTo>
                  <a:pt x="254412" y="307669"/>
                </a:lnTo>
                <a:lnTo>
                  <a:pt x="252476" y="315838"/>
                </a:lnTo>
                <a:lnTo>
                  <a:pt x="250232" y="323190"/>
                </a:lnTo>
                <a:lnTo>
                  <a:pt x="247784" y="329996"/>
                </a:lnTo>
                <a:lnTo>
                  <a:pt x="242524" y="341686"/>
                </a:lnTo>
                <a:lnTo>
                  <a:pt x="237011" y="350057"/>
                </a:lnTo>
                <a:lnTo>
                  <a:pt x="231386" y="356952"/>
                </a:lnTo>
                <a:lnTo>
                  <a:pt x="228552" y="360124"/>
                </a:lnTo>
                <a:lnTo>
                  <a:pt x="224758" y="363191"/>
                </a:lnTo>
                <a:lnTo>
                  <a:pt x="220324" y="366189"/>
                </a:lnTo>
                <a:lnTo>
                  <a:pt x="215463" y="369140"/>
                </a:lnTo>
                <a:lnTo>
                  <a:pt x="208412" y="372059"/>
                </a:lnTo>
                <a:lnTo>
                  <a:pt x="199901" y="374959"/>
                </a:lnTo>
                <a:lnTo>
                  <a:pt x="190417" y="377843"/>
                </a:lnTo>
                <a:lnTo>
                  <a:pt x="182190" y="378815"/>
                </a:lnTo>
                <a:lnTo>
                  <a:pt x="174800" y="378509"/>
                </a:lnTo>
                <a:lnTo>
                  <a:pt x="167968" y="377353"/>
                </a:lnTo>
                <a:lnTo>
                  <a:pt x="161509" y="376583"/>
                </a:lnTo>
                <a:lnTo>
                  <a:pt x="155298" y="376069"/>
                </a:lnTo>
                <a:lnTo>
                  <a:pt x="149252" y="375726"/>
                </a:lnTo>
                <a:lnTo>
                  <a:pt x="143316" y="374545"/>
                </a:lnTo>
                <a:lnTo>
                  <a:pt x="137454" y="372806"/>
                </a:lnTo>
                <a:lnTo>
                  <a:pt x="131641" y="370694"/>
                </a:lnTo>
                <a:lnTo>
                  <a:pt x="126813" y="368333"/>
                </a:lnTo>
                <a:lnTo>
                  <a:pt x="118909" y="363170"/>
                </a:lnTo>
                <a:lnTo>
                  <a:pt x="112221" y="357700"/>
                </a:lnTo>
                <a:lnTo>
                  <a:pt x="106073" y="352094"/>
                </a:lnTo>
                <a:lnTo>
                  <a:pt x="94297" y="34075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49"/>
          <p:cNvSpPr/>
          <p:nvPr/>
        </p:nvSpPr>
        <p:spPr>
          <a:xfrm>
            <a:off x="2145982" y="4416028"/>
            <a:ext cx="171451" cy="15955"/>
          </a:xfrm>
          <a:custGeom>
            <a:avLst/>
            <a:gdLst/>
            <a:ahLst/>
            <a:cxnLst/>
            <a:rect l="0" t="0" r="0" b="0"/>
            <a:pathLst>
              <a:path w="171451" h="15955">
                <a:moveTo>
                  <a:pt x="0" y="7382"/>
                </a:moveTo>
                <a:lnTo>
                  <a:pt x="9102" y="2831"/>
                </a:lnTo>
                <a:lnTo>
                  <a:pt x="13688" y="1490"/>
                </a:lnTo>
                <a:lnTo>
                  <a:pt x="18650" y="596"/>
                </a:lnTo>
                <a:lnTo>
                  <a:pt x="23863" y="0"/>
                </a:lnTo>
                <a:lnTo>
                  <a:pt x="33054" y="556"/>
                </a:lnTo>
                <a:lnTo>
                  <a:pt x="44896" y="1879"/>
                </a:lnTo>
                <a:lnTo>
                  <a:pt x="58506" y="3713"/>
                </a:lnTo>
                <a:lnTo>
                  <a:pt x="73294" y="4936"/>
                </a:lnTo>
                <a:lnTo>
                  <a:pt x="88867" y="5751"/>
                </a:lnTo>
                <a:lnTo>
                  <a:pt x="127931" y="6899"/>
                </a:lnTo>
                <a:lnTo>
                  <a:pt x="136723" y="7059"/>
                </a:lnTo>
                <a:lnTo>
                  <a:pt x="144488" y="8119"/>
                </a:lnTo>
                <a:lnTo>
                  <a:pt x="151570" y="9778"/>
                </a:lnTo>
                <a:lnTo>
                  <a:pt x="171450" y="1595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50"/>
          <p:cNvSpPr/>
          <p:nvPr/>
        </p:nvSpPr>
        <p:spPr>
          <a:xfrm>
            <a:off x="2171700" y="4517707"/>
            <a:ext cx="180023" cy="25609"/>
          </a:xfrm>
          <a:custGeom>
            <a:avLst/>
            <a:gdLst/>
            <a:ahLst/>
            <a:cxnLst/>
            <a:rect l="0" t="0" r="0" b="0"/>
            <a:pathLst>
              <a:path w="180023" h="25609">
                <a:moveTo>
                  <a:pt x="0" y="0"/>
                </a:moveTo>
                <a:lnTo>
                  <a:pt x="9101" y="9102"/>
                </a:lnTo>
                <a:lnTo>
                  <a:pt x="12735" y="11783"/>
                </a:lnTo>
                <a:lnTo>
                  <a:pt x="16110" y="13571"/>
                </a:lnTo>
                <a:lnTo>
                  <a:pt x="19312" y="14762"/>
                </a:lnTo>
                <a:lnTo>
                  <a:pt x="23352" y="15556"/>
                </a:lnTo>
                <a:lnTo>
                  <a:pt x="27950" y="16086"/>
                </a:lnTo>
                <a:lnTo>
                  <a:pt x="32921" y="16439"/>
                </a:lnTo>
                <a:lnTo>
                  <a:pt x="41949" y="17627"/>
                </a:lnTo>
                <a:lnTo>
                  <a:pt x="67221" y="21487"/>
                </a:lnTo>
                <a:lnTo>
                  <a:pt x="81962" y="22897"/>
                </a:lnTo>
                <a:lnTo>
                  <a:pt x="97503" y="23837"/>
                </a:lnTo>
                <a:lnTo>
                  <a:pt x="140756" y="25346"/>
                </a:lnTo>
                <a:lnTo>
                  <a:pt x="159392" y="25608"/>
                </a:lnTo>
                <a:lnTo>
                  <a:pt x="164364" y="24692"/>
                </a:lnTo>
                <a:lnTo>
                  <a:pt x="168630" y="23129"/>
                </a:lnTo>
                <a:lnTo>
                  <a:pt x="180022" y="1714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51"/>
          <p:cNvSpPr/>
          <p:nvPr/>
        </p:nvSpPr>
        <p:spPr>
          <a:xfrm>
            <a:off x="2506027" y="4423410"/>
            <a:ext cx="162878" cy="265748"/>
          </a:xfrm>
          <a:custGeom>
            <a:avLst/>
            <a:gdLst/>
            <a:ahLst/>
            <a:cxnLst/>
            <a:rect l="0" t="0" r="0" b="0"/>
            <a:pathLst>
              <a:path w="162878" h="265748">
                <a:moveTo>
                  <a:pt x="0" y="0"/>
                </a:moveTo>
                <a:lnTo>
                  <a:pt x="4551" y="4551"/>
                </a:lnTo>
                <a:lnTo>
                  <a:pt x="5891" y="6844"/>
                </a:lnTo>
                <a:lnTo>
                  <a:pt x="8731" y="14622"/>
                </a:lnTo>
                <a:lnTo>
                  <a:pt x="12770" y="20150"/>
                </a:lnTo>
                <a:lnTo>
                  <a:pt x="17741" y="25783"/>
                </a:lnTo>
                <a:lnTo>
                  <a:pt x="20400" y="28619"/>
                </a:lnTo>
                <a:lnTo>
                  <a:pt x="33243" y="41711"/>
                </a:lnTo>
                <a:lnTo>
                  <a:pt x="37402" y="46857"/>
                </a:lnTo>
                <a:lnTo>
                  <a:pt x="41127" y="52193"/>
                </a:lnTo>
                <a:lnTo>
                  <a:pt x="44563" y="57655"/>
                </a:lnTo>
                <a:lnTo>
                  <a:pt x="47806" y="62249"/>
                </a:lnTo>
                <a:lnTo>
                  <a:pt x="50921" y="66264"/>
                </a:lnTo>
                <a:lnTo>
                  <a:pt x="53950" y="69894"/>
                </a:lnTo>
                <a:lnTo>
                  <a:pt x="55969" y="74218"/>
                </a:lnTo>
                <a:lnTo>
                  <a:pt x="57315" y="79007"/>
                </a:lnTo>
                <a:lnTo>
                  <a:pt x="58212" y="84103"/>
                </a:lnTo>
                <a:lnTo>
                  <a:pt x="60716" y="89406"/>
                </a:lnTo>
                <a:lnTo>
                  <a:pt x="64290" y="94847"/>
                </a:lnTo>
                <a:lnTo>
                  <a:pt x="68577" y="100378"/>
                </a:lnTo>
                <a:lnTo>
                  <a:pt x="72388" y="105971"/>
                </a:lnTo>
                <a:lnTo>
                  <a:pt x="75881" y="111605"/>
                </a:lnTo>
                <a:lnTo>
                  <a:pt x="79163" y="117265"/>
                </a:lnTo>
                <a:lnTo>
                  <a:pt x="83255" y="122945"/>
                </a:lnTo>
                <a:lnTo>
                  <a:pt x="87888" y="128635"/>
                </a:lnTo>
                <a:lnTo>
                  <a:pt x="92882" y="134334"/>
                </a:lnTo>
                <a:lnTo>
                  <a:pt x="98116" y="140038"/>
                </a:lnTo>
                <a:lnTo>
                  <a:pt x="109012" y="151457"/>
                </a:lnTo>
                <a:lnTo>
                  <a:pt x="113632" y="157169"/>
                </a:lnTo>
                <a:lnTo>
                  <a:pt x="117665" y="162881"/>
                </a:lnTo>
                <a:lnTo>
                  <a:pt x="121306" y="168595"/>
                </a:lnTo>
                <a:lnTo>
                  <a:pt x="124686" y="176214"/>
                </a:lnTo>
                <a:lnTo>
                  <a:pt x="127891" y="185104"/>
                </a:lnTo>
                <a:lnTo>
                  <a:pt x="130981" y="194839"/>
                </a:lnTo>
                <a:lnTo>
                  <a:pt x="133993" y="202283"/>
                </a:lnTo>
                <a:lnTo>
                  <a:pt x="136954" y="208198"/>
                </a:lnTo>
                <a:lnTo>
                  <a:pt x="139880" y="213093"/>
                </a:lnTo>
                <a:lnTo>
                  <a:pt x="142783" y="218262"/>
                </a:lnTo>
                <a:lnTo>
                  <a:pt x="148549" y="229085"/>
                </a:lnTo>
                <a:lnTo>
                  <a:pt x="150468" y="233686"/>
                </a:lnTo>
                <a:lnTo>
                  <a:pt x="152600" y="241338"/>
                </a:lnTo>
                <a:lnTo>
                  <a:pt x="153168" y="245664"/>
                </a:lnTo>
                <a:lnTo>
                  <a:pt x="153547" y="250454"/>
                </a:lnTo>
                <a:lnTo>
                  <a:pt x="153800" y="255552"/>
                </a:lnTo>
                <a:lnTo>
                  <a:pt x="154921" y="258950"/>
                </a:lnTo>
                <a:lnTo>
                  <a:pt x="156620" y="261216"/>
                </a:lnTo>
                <a:lnTo>
                  <a:pt x="162877" y="26574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52"/>
          <p:cNvSpPr/>
          <p:nvPr/>
        </p:nvSpPr>
        <p:spPr>
          <a:xfrm>
            <a:off x="2506027" y="4466272"/>
            <a:ext cx="197168" cy="274321"/>
          </a:xfrm>
          <a:custGeom>
            <a:avLst/>
            <a:gdLst/>
            <a:ahLst/>
            <a:cxnLst/>
            <a:rect l="0" t="0" r="0" b="0"/>
            <a:pathLst>
              <a:path w="197168" h="274321">
                <a:moveTo>
                  <a:pt x="197167" y="0"/>
                </a:moveTo>
                <a:lnTo>
                  <a:pt x="188066" y="4551"/>
                </a:lnTo>
                <a:lnTo>
                  <a:pt x="185385" y="6844"/>
                </a:lnTo>
                <a:lnTo>
                  <a:pt x="183597" y="9325"/>
                </a:lnTo>
                <a:lnTo>
                  <a:pt x="182406" y="11932"/>
                </a:lnTo>
                <a:lnTo>
                  <a:pt x="130301" y="96175"/>
                </a:lnTo>
                <a:lnTo>
                  <a:pt x="118871" y="116087"/>
                </a:lnTo>
                <a:lnTo>
                  <a:pt x="110617" y="131287"/>
                </a:lnTo>
                <a:lnTo>
                  <a:pt x="105177" y="139912"/>
                </a:lnTo>
                <a:lnTo>
                  <a:pt x="98693" y="149472"/>
                </a:lnTo>
                <a:lnTo>
                  <a:pt x="91513" y="159656"/>
                </a:lnTo>
                <a:lnTo>
                  <a:pt x="84821" y="167397"/>
                </a:lnTo>
                <a:lnTo>
                  <a:pt x="78455" y="173511"/>
                </a:lnTo>
                <a:lnTo>
                  <a:pt x="72306" y="178539"/>
                </a:lnTo>
                <a:lnTo>
                  <a:pt x="67254" y="183796"/>
                </a:lnTo>
                <a:lnTo>
                  <a:pt x="62933" y="189206"/>
                </a:lnTo>
                <a:lnTo>
                  <a:pt x="59100" y="194717"/>
                </a:lnTo>
                <a:lnTo>
                  <a:pt x="53688" y="201249"/>
                </a:lnTo>
                <a:lnTo>
                  <a:pt x="47222" y="208461"/>
                </a:lnTo>
                <a:lnTo>
                  <a:pt x="40054" y="216127"/>
                </a:lnTo>
                <a:lnTo>
                  <a:pt x="35275" y="223142"/>
                </a:lnTo>
                <a:lnTo>
                  <a:pt x="32089" y="229724"/>
                </a:lnTo>
                <a:lnTo>
                  <a:pt x="29965" y="236017"/>
                </a:lnTo>
                <a:lnTo>
                  <a:pt x="26644" y="242117"/>
                </a:lnTo>
                <a:lnTo>
                  <a:pt x="22526" y="248089"/>
                </a:lnTo>
                <a:lnTo>
                  <a:pt x="17874" y="253975"/>
                </a:lnTo>
                <a:lnTo>
                  <a:pt x="13821" y="258851"/>
                </a:lnTo>
                <a:lnTo>
                  <a:pt x="10167" y="263055"/>
                </a:lnTo>
                <a:lnTo>
                  <a:pt x="0" y="27432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53"/>
          <p:cNvSpPr/>
          <p:nvPr/>
        </p:nvSpPr>
        <p:spPr>
          <a:xfrm>
            <a:off x="2943225" y="4406265"/>
            <a:ext cx="17145" cy="214313"/>
          </a:xfrm>
          <a:custGeom>
            <a:avLst/>
            <a:gdLst/>
            <a:ahLst/>
            <a:cxnLst/>
            <a:rect l="0" t="0" r="0" b="0"/>
            <a:pathLst>
              <a:path w="17145" h="214313">
                <a:moveTo>
                  <a:pt x="0" y="0"/>
                </a:moveTo>
                <a:lnTo>
                  <a:pt x="0" y="35751"/>
                </a:lnTo>
                <a:lnTo>
                  <a:pt x="952" y="40027"/>
                </a:lnTo>
                <a:lnTo>
                  <a:pt x="2539" y="44782"/>
                </a:lnTo>
                <a:lnTo>
                  <a:pt x="4550" y="49857"/>
                </a:lnTo>
                <a:lnTo>
                  <a:pt x="5891" y="54192"/>
                </a:lnTo>
                <a:lnTo>
                  <a:pt x="6785" y="58036"/>
                </a:lnTo>
                <a:lnTo>
                  <a:pt x="7380" y="61551"/>
                </a:lnTo>
                <a:lnTo>
                  <a:pt x="7778" y="65799"/>
                </a:lnTo>
                <a:lnTo>
                  <a:pt x="8042" y="70535"/>
                </a:lnTo>
                <a:lnTo>
                  <a:pt x="8219" y="75599"/>
                </a:lnTo>
                <a:lnTo>
                  <a:pt x="9289" y="79927"/>
                </a:lnTo>
                <a:lnTo>
                  <a:pt x="10955" y="83764"/>
                </a:lnTo>
                <a:lnTo>
                  <a:pt x="13018" y="87275"/>
                </a:lnTo>
                <a:lnTo>
                  <a:pt x="14394" y="91521"/>
                </a:lnTo>
                <a:lnTo>
                  <a:pt x="15311" y="96257"/>
                </a:lnTo>
                <a:lnTo>
                  <a:pt x="15922" y="101318"/>
                </a:lnTo>
                <a:lnTo>
                  <a:pt x="16330" y="107550"/>
                </a:lnTo>
                <a:lnTo>
                  <a:pt x="16601" y="114562"/>
                </a:lnTo>
                <a:lnTo>
                  <a:pt x="17037" y="137247"/>
                </a:lnTo>
                <a:lnTo>
                  <a:pt x="17144" y="21431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54"/>
          <p:cNvSpPr/>
          <p:nvPr/>
        </p:nvSpPr>
        <p:spPr>
          <a:xfrm>
            <a:off x="2848927" y="4517707"/>
            <a:ext cx="231459" cy="25719"/>
          </a:xfrm>
          <a:custGeom>
            <a:avLst/>
            <a:gdLst/>
            <a:ahLst/>
            <a:cxnLst/>
            <a:rect l="0" t="0" r="0" b="0"/>
            <a:pathLst>
              <a:path w="231459" h="25719">
                <a:moveTo>
                  <a:pt x="0" y="25718"/>
                </a:moveTo>
                <a:lnTo>
                  <a:pt x="9102" y="21167"/>
                </a:lnTo>
                <a:lnTo>
                  <a:pt x="12735" y="19826"/>
                </a:lnTo>
                <a:lnTo>
                  <a:pt x="16110" y="18932"/>
                </a:lnTo>
                <a:lnTo>
                  <a:pt x="19313" y="18337"/>
                </a:lnTo>
                <a:lnTo>
                  <a:pt x="23352" y="17939"/>
                </a:lnTo>
                <a:lnTo>
                  <a:pt x="27951" y="17675"/>
                </a:lnTo>
                <a:lnTo>
                  <a:pt x="37188" y="17380"/>
                </a:lnTo>
                <a:lnTo>
                  <a:pt x="44468" y="17250"/>
                </a:lnTo>
                <a:lnTo>
                  <a:pt x="53458" y="16262"/>
                </a:lnTo>
                <a:lnTo>
                  <a:pt x="81227" y="12626"/>
                </a:lnTo>
                <a:lnTo>
                  <a:pt x="93203" y="11275"/>
                </a:lnTo>
                <a:lnTo>
                  <a:pt x="103093" y="10374"/>
                </a:lnTo>
                <a:lnTo>
                  <a:pt x="111591" y="9774"/>
                </a:lnTo>
                <a:lnTo>
                  <a:pt x="119161" y="9373"/>
                </a:lnTo>
                <a:lnTo>
                  <a:pt x="132653" y="8928"/>
                </a:lnTo>
                <a:lnTo>
                  <a:pt x="140823" y="7857"/>
                </a:lnTo>
                <a:lnTo>
                  <a:pt x="150080" y="6191"/>
                </a:lnTo>
                <a:lnTo>
                  <a:pt x="160061" y="4127"/>
                </a:lnTo>
                <a:lnTo>
                  <a:pt x="169572" y="2752"/>
                </a:lnTo>
                <a:lnTo>
                  <a:pt x="178771" y="1834"/>
                </a:lnTo>
                <a:lnTo>
                  <a:pt x="194706" y="815"/>
                </a:lnTo>
                <a:lnTo>
                  <a:pt x="204963" y="363"/>
                </a:lnTo>
                <a:lnTo>
                  <a:pt x="23145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55"/>
          <p:cNvSpPr/>
          <p:nvPr/>
        </p:nvSpPr>
        <p:spPr>
          <a:xfrm>
            <a:off x="3251834" y="4354829"/>
            <a:ext cx="42864" cy="325757"/>
          </a:xfrm>
          <a:custGeom>
            <a:avLst/>
            <a:gdLst/>
            <a:ahLst/>
            <a:cxnLst/>
            <a:rect l="0" t="0" r="0" b="0"/>
            <a:pathLst>
              <a:path w="42864" h="325757">
                <a:moveTo>
                  <a:pt x="0" y="0"/>
                </a:moveTo>
                <a:lnTo>
                  <a:pt x="0" y="9102"/>
                </a:lnTo>
                <a:lnTo>
                  <a:pt x="953" y="14641"/>
                </a:lnTo>
                <a:lnTo>
                  <a:pt x="2541" y="21191"/>
                </a:lnTo>
                <a:lnTo>
                  <a:pt x="4551" y="28415"/>
                </a:lnTo>
                <a:lnTo>
                  <a:pt x="5892" y="35136"/>
                </a:lnTo>
                <a:lnTo>
                  <a:pt x="6786" y="41522"/>
                </a:lnTo>
                <a:lnTo>
                  <a:pt x="7381" y="47684"/>
                </a:lnTo>
                <a:lnTo>
                  <a:pt x="8731" y="53697"/>
                </a:lnTo>
                <a:lnTo>
                  <a:pt x="10583" y="59611"/>
                </a:lnTo>
                <a:lnTo>
                  <a:pt x="12771" y="65458"/>
                </a:lnTo>
                <a:lnTo>
                  <a:pt x="14229" y="71262"/>
                </a:lnTo>
                <a:lnTo>
                  <a:pt x="15201" y="77035"/>
                </a:lnTo>
                <a:lnTo>
                  <a:pt x="15849" y="82790"/>
                </a:lnTo>
                <a:lnTo>
                  <a:pt x="17234" y="89483"/>
                </a:lnTo>
                <a:lnTo>
                  <a:pt x="19109" y="96803"/>
                </a:lnTo>
                <a:lnTo>
                  <a:pt x="21312" y="104541"/>
                </a:lnTo>
                <a:lnTo>
                  <a:pt x="22781" y="111604"/>
                </a:lnTo>
                <a:lnTo>
                  <a:pt x="23760" y="118218"/>
                </a:lnTo>
                <a:lnTo>
                  <a:pt x="24412" y="124532"/>
                </a:lnTo>
                <a:lnTo>
                  <a:pt x="25800" y="130646"/>
                </a:lnTo>
                <a:lnTo>
                  <a:pt x="27678" y="136628"/>
                </a:lnTo>
                <a:lnTo>
                  <a:pt x="29882" y="142520"/>
                </a:lnTo>
                <a:lnTo>
                  <a:pt x="31352" y="149306"/>
                </a:lnTo>
                <a:lnTo>
                  <a:pt x="32331" y="156688"/>
                </a:lnTo>
                <a:lnTo>
                  <a:pt x="40904" y="257691"/>
                </a:lnTo>
                <a:lnTo>
                  <a:pt x="42282" y="283998"/>
                </a:lnTo>
                <a:lnTo>
                  <a:pt x="42605" y="293862"/>
                </a:lnTo>
                <a:lnTo>
                  <a:pt x="42691" y="297825"/>
                </a:lnTo>
                <a:lnTo>
                  <a:pt x="42863" y="32575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56"/>
          <p:cNvSpPr/>
          <p:nvPr/>
        </p:nvSpPr>
        <p:spPr>
          <a:xfrm>
            <a:off x="3380422" y="4363402"/>
            <a:ext cx="82016" cy="394336"/>
          </a:xfrm>
          <a:custGeom>
            <a:avLst/>
            <a:gdLst/>
            <a:ahLst/>
            <a:cxnLst/>
            <a:rect l="0" t="0" r="0" b="0"/>
            <a:pathLst>
              <a:path w="82016" h="394336">
                <a:moveTo>
                  <a:pt x="0" y="0"/>
                </a:moveTo>
                <a:lnTo>
                  <a:pt x="9102" y="9102"/>
                </a:lnTo>
                <a:lnTo>
                  <a:pt x="13688" y="12735"/>
                </a:lnTo>
                <a:lnTo>
                  <a:pt x="18650" y="16110"/>
                </a:lnTo>
                <a:lnTo>
                  <a:pt x="23864" y="19313"/>
                </a:lnTo>
                <a:lnTo>
                  <a:pt x="27339" y="23353"/>
                </a:lnTo>
                <a:lnTo>
                  <a:pt x="29656" y="27951"/>
                </a:lnTo>
                <a:lnTo>
                  <a:pt x="34136" y="41950"/>
                </a:lnTo>
                <a:lnTo>
                  <a:pt x="42477" y="67222"/>
                </a:lnTo>
                <a:lnTo>
                  <a:pt x="46415" y="78152"/>
                </a:lnTo>
                <a:lnTo>
                  <a:pt x="49993" y="87344"/>
                </a:lnTo>
                <a:lnTo>
                  <a:pt x="53331" y="95377"/>
                </a:lnTo>
                <a:lnTo>
                  <a:pt x="55557" y="103590"/>
                </a:lnTo>
                <a:lnTo>
                  <a:pt x="57041" y="111922"/>
                </a:lnTo>
                <a:lnTo>
                  <a:pt x="58030" y="120335"/>
                </a:lnTo>
                <a:lnTo>
                  <a:pt x="59642" y="127848"/>
                </a:lnTo>
                <a:lnTo>
                  <a:pt x="61669" y="134762"/>
                </a:lnTo>
                <a:lnTo>
                  <a:pt x="63972" y="141276"/>
                </a:lnTo>
                <a:lnTo>
                  <a:pt x="65508" y="148477"/>
                </a:lnTo>
                <a:lnTo>
                  <a:pt x="66532" y="156135"/>
                </a:lnTo>
                <a:lnTo>
                  <a:pt x="67215" y="164097"/>
                </a:lnTo>
                <a:lnTo>
                  <a:pt x="70513" y="190725"/>
                </a:lnTo>
                <a:lnTo>
                  <a:pt x="72726" y="207160"/>
                </a:lnTo>
                <a:lnTo>
                  <a:pt x="74202" y="220022"/>
                </a:lnTo>
                <a:lnTo>
                  <a:pt x="75186" y="230501"/>
                </a:lnTo>
                <a:lnTo>
                  <a:pt x="75841" y="239392"/>
                </a:lnTo>
                <a:lnTo>
                  <a:pt x="76278" y="248177"/>
                </a:lnTo>
                <a:lnTo>
                  <a:pt x="76764" y="265559"/>
                </a:lnTo>
                <a:lnTo>
                  <a:pt x="77846" y="273242"/>
                </a:lnTo>
                <a:lnTo>
                  <a:pt x="79520" y="280269"/>
                </a:lnTo>
                <a:lnTo>
                  <a:pt x="81588" y="286858"/>
                </a:lnTo>
                <a:lnTo>
                  <a:pt x="82015" y="293156"/>
                </a:lnTo>
                <a:lnTo>
                  <a:pt x="79948" y="305234"/>
                </a:lnTo>
                <a:lnTo>
                  <a:pt x="78395" y="316953"/>
                </a:lnTo>
                <a:lnTo>
                  <a:pt x="77981" y="322744"/>
                </a:lnTo>
                <a:lnTo>
                  <a:pt x="77705" y="329463"/>
                </a:lnTo>
                <a:lnTo>
                  <a:pt x="77316" y="350666"/>
                </a:lnTo>
                <a:lnTo>
                  <a:pt x="77159" y="382623"/>
                </a:lnTo>
                <a:lnTo>
                  <a:pt x="76204" y="384622"/>
                </a:lnTo>
                <a:lnTo>
                  <a:pt x="74615" y="386908"/>
                </a:lnTo>
                <a:lnTo>
                  <a:pt x="68580" y="39433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57"/>
          <p:cNvSpPr/>
          <p:nvPr/>
        </p:nvSpPr>
        <p:spPr>
          <a:xfrm>
            <a:off x="1563052" y="4800600"/>
            <a:ext cx="600076" cy="25718"/>
          </a:xfrm>
          <a:custGeom>
            <a:avLst/>
            <a:gdLst/>
            <a:ahLst/>
            <a:cxnLst/>
            <a:rect l="0" t="0" r="0" b="0"/>
            <a:pathLst>
              <a:path w="600076" h="25718">
                <a:moveTo>
                  <a:pt x="0" y="25717"/>
                </a:moveTo>
                <a:lnTo>
                  <a:pt x="9102" y="21166"/>
                </a:lnTo>
                <a:lnTo>
                  <a:pt x="12735" y="19825"/>
                </a:lnTo>
                <a:lnTo>
                  <a:pt x="16110" y="18932"/>
                </a:lnTo>
                <a:lnTo>
                  <a:pt x="19313" y="18336"/>
                </a:lnTo>
                <a:lnTo>
                  <a:pt x="22400" y="16986"/>
                </a:lnTo>
                <a:lnTo>
                  <a:pt x="25411" y="15134"/>
                </a:lnTo>
                <a:lnTo>
                  <a:pt x="28371" y="12947"/>
                </a:lnTo>
                <a:lnTo>
                  <a:pt x="32249" y="11489"/>
                </a:lnTo>
                <a:lnTo>
                  <a:pt x="36739" y="10516"/>
                </a:lnTo>
                <a:lnTo>
                  <a:pt x="41638" y="9869"/>
                </a:lnTo>
                <a:lnTo>
                  <a:pt x="54701" y="9148"/>
                </a:lnTo>
                <a:lnTo>
                  <a:pt x="62185" y="8956"/>
                </a:lnTo>
                <a:lnTo>
                  <a:pt x="109124" y="8686"/>
                </a:lnTo>
                <a:lnTo>
                  <a:pt x="125137" y="7696"/>
                </a:lnTo>
                <a:lnTo>
                  <a:pt x="139622" y="6082"/>
                </a:lnTo>
                <a:lnTo>
                  <a:pt x="153089" y="4055"/>
                </a:lnTo>
                <a:lnTo>
                  <a:pt x="173497" y="2703"/>
                </a:lnTo>
                <a:lnTo>
                  <a:pt x="198532" y="1802"/>
                </a:lnTo>
                <a:lnTo>
                  <a:pt x="284432" y="355"/>
                </a:lnTo>
                <a:lnTo>
                  <a:pt x="60007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58"/>
          <p:cNvSpPr/>
          <p:nvPr/>
        </p:nvSpPr>
        <p:spPr>
          <a:xfrm>
            <a:off x="1854517" y="4963644"/>
            <a:ext cx="273809" cy="282578"/>
          </a:xfrm>
          <a:custGeom>
            <a:avLst/>
            <a:gdLst/>
            <a:ahLst/>
            <a:cxnLst/>
            <a:rect l="0" t="0" r="0" b="0"/>
            <a:pathLst>
              <a:path w="273809" h="282578">
                <a:moveTo>
                  <a:pt x="0" y="25551"/>
                </a:moveTo>
                <a:lnTo>
                  <a:pt x="9102" y="16449"/>
                </a:lnTo>
                <a:lnTo>
                  <a:pt x="13688" y="12815"/>
                </a:lnTo>
                <a:lnTo>
                  <a:pt x="18650" y="9441"/>
                </a:lnTo>
                <a:lnTo>
                  <a:pt x="23863" y="6238"/>
                </a:lnTo>
                <a:lnTo>
                  <a:pt x="30197" y="4103"/>
                </a:lnTo>
                <a:lnTo>
                  <a:pt x="37276" y="2680"/>
                </a:lnTo>
                <a:lnTo>
                  <a:pt x="44853" y="1731"/>
                </a:lnTo>
                <a:lnTo>
                  <a:pt x="51810" y="1098"/>
                </a:lnTo>
                <a:lnTo>
                  <a:pt x="58352" y="677"/>
                </a:lnTo>
                <a:lnTo>
                  <a:pt x="64619" y="396"/>
                </a:lnTo>
                <a:lnTo>
                  <a:pt x="79202" y="83"/>
                </a:lnTo>
                <a:lnTo>
                  <a:pt x="87091" y="0"/>
                </a:lnTo>
                <a:lnTo>
                  <a:pt x="95208" y="897"/>
                </a:lnTo>
                <a:lnTo>
                  <a:pt x="103477" y="2447"/>
                </a:lnTo>
                <a:lnTo>
                  <a:pt x="111847" y="4433"/>
                </a:lnTo>
                <a:lnTo>
                  <a:pt x="146381" y="11780"/>
                </a:lnTo>
                <a:lnTo>
                  <a:pt x="156643" y="14465"/>
                </a:lnTo>
                <a:lnTo>
                  <a:pt x="165388" y="17208"/>
                </a:lnTo>
                <a:lnTo>
                  <a:pt x="173124" y="19989"/>
                </a:lnTo>
                <a:lnTo>
                  <a:pt x="181138" y="23748"/>
                </a:lnTo>
                <a:lnTo>
                  <a:pt x="189339" y="28159"/>
                </a:lnTo>
                <a:lnTo>
                  <a:pt x="197663" y="33004"/>
                </a:lnTo>
                <a:lnTo>
                  <a:pt x="204166" y="37187"/>
                </a:lnTo>
                <a:lnTo>
                  <a:pt x="209453" y="40929"/>
                </a:lnTo>
                <a:lnTo>
                  <a:pt x="213930" y="44375"/>
                </a:lnTo>
                <a:lnTo>
                  <a:pt x="217868" y="48578"/>
                </a:lnTo>
                <a:lnTo>
                  <a:pt x="221445" y="53285"/>
                </a:lnTo>
                <a:lnTo>
                  <a:pt x="224782" y="58327"/>
                </a:lnTo>
                <a:lnTo>
                  <a:pt x="228491" y="66470"/>
                </a:lnTo>
                <a:lnTo>
                  <a:pt x="230139" y="73265"/>
                </a:lnTo>
                <a:lnTo>
                  <a:pt x="230871" y="79459"/>
                </a:lnTo>
                <a:lnTo>
                  <a:pt x="231197" y="87928"/>
                </a:lnTo>
                <a:lnTo>
                  <a:pt x="231284" y="92853"/>
                </a:lnTo>
                <a:lnTo>
                  <a:pt x="229437" y="96136"/>
                </a:lnTo>
                <a:lnTo>
                  <a:pt x="226300" y="98325"/>
                </a:lnTo>
                <a:lnTo>
                  <a:pt x="222304" y="99784"/>
                </a:lnTo>
                <a:lnTo>
                  <a:pt x="216783" y="102662"/>
                </a:lnTo>
                <a:lnTo>
                  <a:pt x="210244" y="106486"/>
                </a:lnTo>
                <a:lnTo>
                  <a:pt x="203028" y="110940"/>
                </a:lnTo>
                <a:lnTo>
                  <a:pt x="196312" y="114862"/>
                </a:lnTo>
                <a:lnTo>
                  <a:pt x="183770" y="121759"/>
                </a:lnTo>
                <a:lnTo>
                  <a:pt x="177758" y="123980"/>
                </a:lnTo>
                <a:lnTo>
                  <a:pt x="171845" y="125460"/>
                </a:lnTo>
                <a:lnTo>
                  <a:pt x="165999" y="126447"/>
                </a:lnTo>
                <a:lnTo>
                  <a:pt x="161148" y="128057"/>
                </a:lnTo>
                <a:lnTo>
                  <a:pt x="153219" y="132387"/>
                </a:lnTo>
                <a:lnTo>
                  <a:pt x="148818" y="133922"/>
                </a:lnTo>
                <a:lnTo>
                  <a:pt x="143980" y="134946"/>
                </a:lnTo>
                <a:lnTo>
                  <a:pt x="138849" y="135628"/>
                </a:lnTo>
                <a:lnTo>
                  <a:pt x="130608" y="136387"/>
                </a:lnTo>
                <a:lnTo>
                  <a:pt x="127077" y="136589"/>
                </a:lnTo>
                <a:lnTo>
                  <a:pt x="123771" y="137676"/>
                </a:lnTo>
                <a:lnTo>
                  <a:pt x="115519" y="142805"/>
                </a:lnTo>
                <a:lnTo>
                  <a:pt x="113254" y="144339"/>
                </a:lnTo>
                <a:lnTo>
                  <a:pt x="113603" y="145700"/>
                </a:lnTo>
                <a:lnTo>
                  <a:pt x="116530" y="149753"/>
                </a:lnTo>
                <a:lnTo>
                  <a:pt x="123546" y="154730"/>
                </a:lnTo>
                <a:lnTo>
                  <a:pt x="128084" y="157390"/>
                </a:lnTo>
                <a:lnTo>
                  <a:pt x="133014" y="160116"/>
                </a:lnTo>
                <a:lnTo>
                  <a:pt x="143572" y="165685"/>
                </a:lnTo>
                <a:lnTo>
                  <a:pt x="149055" y="167551"/>
                </a:lnTo>
                <a:lnTo>
                  <a:pt x="154615" y="168795"/>
                </a:lnTo>
                <a:lnTo>
                  <a:pt x="160227" y="169624"/>
                </a:lnTo>
                <a:lnTo>
                  <a:pt x="165873" y="171130"/>
                </a:lnTo>
                <a:lnTo>
                  <a:pt x="171542" y="173086"/>
                </a:lnTo>
                <a:lnTo>
                  <a:pt x="177226" y="175342"/>
                </a:lnTo>
                <a:lnTo>
                  <a:pt x="182921" y="177799"/>
                </a:lnTo>
                <a:lnTo>
                  <a:pt x="194328" y="183069"/>
                </a:lnTo>
                <a:lnTo>
                  <a:pt x="200037" y="186761"/>
                </a:lnTo>
                <a:lnTo>
                  <a:pt x="205748" y="191127"/>
                </a:lnTo>
                <a:lnTo>
                  <a:pt x="211460" y="195942"/>
                </a:lnTo>
                <a:lnTo>
                  <a:pt x="216221" y="200105"/>
                </a:lnTo>
                <a:lnTo>
                  <a:pt x="224051" y="207270"/>
                </a:lnTo>
                <a:lnTo>
                  <a:pt x="228425" y="210514"/>
                </a:lnTo>
                <a:lnTo>
                  <a:pt x="233246" y="213630"/>
                </a:lnTo>
                <a:lnTo>
                  <a:pt x="238364" y="216659"/>
                </a:lnTo>
                <a:lnTo>
                  <a:pt x="246592" y="225105"/>
                </a:lnTo>
                <a:lnTo>
                  <a:pt x="250120" y="230025"/>
                </a:lnTo>
                <a:lnTo>
                  <a:pt x="256579" y="238031"/>
                </a:lnTo>
                <a:lnTo>
                  <a:pt x="262625" y="244764"/>
                </a:lnTo>
                <a:lnTo>
                  <a:pt x="268487" y="250931"/>
                </a:lnTo>
                <a:lnTo>
                  <a:pt x="270432" y="253910"/>
                </a:lnTo>
                <a:lnTo>
                  <a:pt x="272592" y="259758"/>
                </a:lnTo>
                <a:lnTo>
                  <a:pt x="273808" y="268407"/>
                </a:lnTo>
                <a:lnTo>
                  <a:pt x="273026" y="271274"/>
                </a:lnTo>
                <a:lnTo>
                  <a:pt x="269617" y="277002"/>
                </a:lnTo>
                <a:lnTo>
                  <a:pt x="267375" y="278909"/>
                </a:lnTo>
                <a:lnTo>
                  <a:pt x="264928" y="280182"/>
                </a:lnTo>
                <a:lnTo>
                  <a:pt x="262343" y="281030"/>
                </a:lnTo>
                <a:lnTo>
                  <a:pt x="257763" y="281595"/>
                </a:lnTo>
                <a:lnTo>
                  <a:pt x="251852" y="281972"/>
                </a:lnTo>
                <a:lnTo>
                  <a:pt x="245054" y="282223"/>
                </a:lnTo>
                <a:lnTo>
                  <a:pt x="217283" y="282577"/>
                </a:lnTo>
                <a:lnTo>
                  <a:pt x="208673" y="281674"/>
                </a:lnTo>
                <a:lnTo>
                  <a:pt x="201028" y="280120"/>
                </a:lnTo>
                <a:lnTo>
                  <a:pt x="194026" y="278131"/>
                </a:lnTo>
                <a:lnTo>
                  <a:pt x="188405" y="276805"/>
                </a:lnTo>
                <a:lnTo>
                  <a:pt x="183706" y="275921"/>
                </a:lnTo>
                <a:lnTo>
                  <a:pt x="171450" y="27415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59"/>
          <p:cNvSpPr/>
          <p:nvPr/>
        </p:nvSpPr>
        <p:spPr>
          <a:xfrm>
            <a:off x="2514600" y="4843569"/>
            <a:ext cx="291465" cy="25611"/>
          </a:xfrm>
          <a:custGeom>
            <a:avLst/>
            <a:gdLst/>
            <a:ahLst/>
            <a:cxnLst/>
            <a:rect l="0" t="0" r="0" b="0"/>
            <a:pathLst>
              <a:path w="291465" h="25611">
                <a:moveTo>
                  <a:pt x="0" y="25610"/>
                </a:moveTo>
                <a:lnTo>
                  <a:pt x="13652" y="21060"/>
                </a:lnTo>
                <a:lnTo>
                  <a:pt x="19579" y="19719"/>
                </a:lnTo>
                <a:lnTo>
                  <a:pt x="25435" y="18826"/>
                </a:lnTo>
                <a:lnTo>
                  <a:pt x="31244" y="18229"/>
                </a:lnTo>
                <a:lnTo>
                  <a:pt x="37974" y="17832"/>
                </a:lnTo>
                <a:lnTo>
                  <a:pt x="53072" y="17391"/>
                </a:lnTo>
                <a:lnTo>
                  <a:pt x="60146" y="16321"/>
                </a:lnTo>
                <a:lnTo>
                  <a:pt x="66767" y="14655"/>
                </a:lnTo>
                <a:lnTo>
                  <a:pt x="73086" y="12592"/>
                </a:lnTo>
                <a:lnTo>
                  <a:pt x="80157" y="11217"/>
                </a:lnTo>
                <a:lnTo>
                  <a:pt x="87728" y="10299"/>
                </a:lnTo>
                <a:lnTo>
                  <a:pt x="95632" y="9689"/>
                </a:lnTo>
                <a:lnTo>
                  <a:pt x="103760" y="9281"/>
                </a:lnTo>
                <a:lnTo>
                  <a:pt x="120410" y="8828"/>
                </a:lnTo>
                <a:lnTo>
                  <a:pt x="131708" y="7755"/>
                </a:lnTo>
                <a:lnTo>
                  <a:pt x="144955" y="6086"/>
                </a:lnTo>
                <a:lnTo>
                  <a:pt x="159502" y="4022"/>
                </a:lnTo>
                <a:lnTo>
                  <a:pt x="171104" y="2646"/>
                </a:lnTo>
                <a:lnTo>
                  <a:pt x="180744" y="1728"/>
                </a:lnTo>
                <a:lnTo>
                  <a:pt x="189076" y="1117"/>
                </a:lnTo>
                <a:lnTo>
                  <a:pt x="197488" y="709"/>
                </a:lnTo>
                <a:lnTo>
                  <a:pt x="214454" y="256"/>
                </a:lnTo>
                <a:lnTo>
                  <a:pt x="249173" y="0"/>
                </a:lnTo>
                <a:lnTo>
                  <a:pt x="258508" y="917"/>
                </a:lnTo>
                <a:lnTo>
                  <a:pt x="265683" y="2481"/>
                </a:lnTo>
                <a:lnTo>
                  <a:pt x="271420" y="4476"/>
                </a:lnTo>
                <a:lnTo>
                  <a:pt x="276196" y="5805"/>
                </a:lnTo>
                <a:lnTo>
                  <a:pt x="280333" y="6692"/>
                </a:lnTo>
                <a:lnTo>
                  <a:pt x="291464" y="846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60"/>
          <p:cNvSpPr/>
          <p:nvPr/>
        </p:nvSpPr>
        <p:spPr>
          <a:xfrm>
            <a:off x="2566034" y="4963539"/>
            <a:ext cx="306907" cy="334266"/>
          </a:xfrm>
          <a:custGeom>
            <a:avLst/>
            <a:gdLst/>
            <a:ahLst/>
            <a:cxnLst/>
            <a:rect l="0" t="0" r="0" b="0"/>
            <a:pathLst>
              <a:path w="306907" h="334266">
                <a:moveTo>
                  <a:pt x="0" y="17083"/>
                </a:moveTo>
                <a:lnTo>
                  <a:pt x="9102" y="7981"/>
                </a:lnTo>
                <a:lnTo>
                  <a:pt x="12736" y="5300"/>
                </a:lnTo>
                <a:lnTo>
                  <a:pt x="19313" y="2321"/>
                </a:lnTo>
                <a:lnTo>
                  <a:pt x="28371" y="644"/>
                </a:lnTo>
                <a:lnTo>
                  <a:pt x="36740" y="252"/>
                </a:lnTo>
                <a:lnTo>
                  <a:pt x="47761" y="78"/>
                </a:lnTo>
                <a:lnTo>
                  <a:pt x="62185" y="0"/>
                </a:lnTo>
                <a:lnTo>
                  <a:pt x="70032" y="932"/>
                </a:lnTo>
                <a:lnTo>
                  <a:pt x="78121" y="2505"/>
                </a:lnTo>
                <a:lnTo>
                  <a:pt x="86371" y="4507"/>
                </a:lnTo>
                <a:lnTo>
                  <a:pt x="92823" y="4889"/>
                </a:lnTo>
                <a:lnTo>
                  <a:pt x="98077" y="4191"/>
                </a:lnTo>
                <a:lnTo>
                  <a:pt x="106455" y="1828"/>
                </a:lnTo>
                <a:lnTo>
                  <a:pt x="113354" y="778"/>
                </a:lnTo>
                <a:lnTo>
                  <a:pt x="116527" y="1451"/>
                </a:lnTo>
                <a:lnTo>
                  <a:pt x="122593" y="4737"/>
                </a:lnTo>
                <a:lnTo>
                  <a:pt x="131003" y="6833"/>
                </a:lnTo>
                <a:lnTo>
                  <a:pt x="135913" y="7393"/>
                </a:lnTo>
                <a:lnTo>
                  <a:pt x="141091" y="8718"/>
                </a:lnTo>
                <a:lnTo>
                  <a:pt x="146449" y="10554"/>
                </a:lnTo>
                <a:lnTo>
                  <a:pt x="151925" y="12730"/>
                </a:lnTo>
                <a:lnTo>
                  <a:pt x="160550" y="15149"/>
                </a:lnTo>
                <a:lnTo>
                  <a:pt x="164183" y="15793"/>
                </a:lnTo>
                <a:lnTo>
                  <a:pt x="170761" y="19050"/>
                </a:lnTo>
                <a:lnTo>
                  <a:pt x="173848" y="21252"/>
                </a:lnTo>
                <a:lnTo>
                  <a:pt x="179819" y="23698"/>
                </a:lnTo>
                <a:lnTo>
                  <a:pt x="182744" y="24351"/>
                </a:lnTo>
                <a:lnTo>
                  <a:pt x="188535" y="27616"/>
                </a:lnTo>
                <a:lnTo>
                  <a:pt x="197150" y="34809"/>
                </a:lnTo>
                <a:lnTo>
                  <a:pt x="200014" y="37473"/>
                </a:lnTo>
                <a:lnTo>
                  <a:pt x="201923" y="40201"/>
                </a:lnTo>
                <a:lnTo>
                  <a:pt x="205238" y="49714"/>
                </a:lnTo>
                <a:lnTo>
                  <a:pt x="205592" y="55432"/>
                </a:lnTo>
                <a:lnTo>
                  <a:pt x="204689" y="57889"/>
                </a:lnTo>
                <a:lnTo>
                  <a:pt x="201145" y="63159"/>
                </a:lnTo>
                <a:lnTo>
                  <a:pt x="193856" y="68677"/>
                </a:lnTo>
                <a:lnTo>
                  <a:pt x="185218" y="74303"/>
                </a:lnTo>
                <a:lnTo>
                  <a:pt x="178205" y="79979"/>
                </a:lnTo>
                <a:lnTo>
                  <a:pt x="171913" y="83137"/>
                </a:lnTo>
                <a:lnTo>
                  <a:pt x="168901" y="83980"/>
                </a:lnTo>
                <a:lnTo>
                  <a:pt x="166893" y="85493"/>
                </a:lnTo>
                <a:lnTo>
                  <a:pt x="165555" y="87455"/>
                </a:lnTo>
                <a:lnTo>
                  <a:pt x="164662" y="89715"/>
                </a:lnTo>
                <a:lnTo>
                  <a:pt x="162163" y="91222"/>
                </a:lnTo>
                <a:lnTo>
                  <a:pt x="154305" y="92896"/>
                </a:lnTo>
                <a:lnTo>
                  <a:pt x="147003" y="93640"/>
                </a:lnTo>
                <a:lnTo>
                  <a:pt x="143722" y="93839"/>
                </a:lnTo>
                <a:lnTo>
                  <a:pt x="140582" y="94923"/>
                </a:lnTo>
                <a:lnTo>
                  <a:pt x="131613" y="100049"/>
                </a:lnTo>
                <a:lnTo>
                  <a:pt x="125805" y="101582"/>
                </a:lnTo>
                <a:lnTo>
                  <a:pt x="123875" y="102943"/>
                </a:lnTo>
                <a:lnTo>
                  <a:pt x="122589" y="104803"/>
                </a:lnTo>
                <a:lnTo>
                  <a:pt x="121731" y="106996"/>
                </a:lnTo>
                <a:lnTo>
                  <a:pt x="120207" y="108458"/>
                </a:lnTo>
                <a:lnTo>
                  <a:pt x="118238" y="109432"/>
                </a:lnTo>
                <a:lnTo>
                  <a:pt x="111448" y="111379"/>
                </a:lnTo>
                <a:lnTo>
                  <a:pt x="111446" y="111379"/>
                </a:lnTo>
                <a:lnTo>
                  <a:pt x="111443" y="111381"/>
                </a:lnTo>
                <a:lnTo>
                  <a:pt x="136145" y="111381"/>
                </a:lnTo>
                <a:lnTo>
                  <a:pt x="140294" y="112333"/>
                </a:lnTo>
                <a:lnTo>
                  <a:pt x="150683" y="117272"/>
                </a:lnTo>
                <a:lnTo>
                  <a:pt x="159794" y="120111"/>
                </a:lnTo>
                <a:lnTo>
                  <a:pt x="165635" y="124151"/>
                </a:lnTo>
                <a:lnTo>
                  <a:pt x="169478" y="125609"/>
                </a:lnTo>
                <a:lnTo>
                  <a:pt x="178829" y="127230"/>
                </a:lnTo>
                <a:lnTo>
                  <a:pt x="183990" y="128614"/>
                </a:lnTo>
                <a:lnTo>
                  <a:pt x="189335" y="130490"/>
                </a:lnTo>
                <a:lnTo>
                  <a:pt x="194803" y="132692"/>
                </a:lnTo>
                <a:lnTo>
                  <a:pt x="200354" y="135114"/>
                </a:lnTo>
                <a:lnTo>
                  <a:pt x="211602" y="140344"/>
                </a:lnTo>
                <a:lnTo>
                  <a:pt x="218220" y="143072"/>
                </a:lnTo>
                <a:lnTo>
                  <a:pt x="225490" y="145843"/>
                </a:lnTo>
                <a:lnTo>
                  <a:pt x="233194" y="148643"/>
                </a:lnTo>
                <a:lnTo>
                  <a:pt x="239283" y="151462"/>
                </a:lnTo>
                <a:lnTo>
                  <a:pt x="248588" y="157135"/>
                </a:lnTo>
                <a:lnTo>
                  <a:pt x="253356" y="159981"/>
                </a:lnTo>
                <a:lnTo>
                  <a:pt x="258439" y="162831"/>
                </a:lnTo>
                <a:lnTo>
                  <a:pt x="263733" y="165683"/>
                </a:lnTo>
                <a:lnTo>
                  <a:pt x="272155" y="171393"/>
                </a:lnTo>
                <a:lnTo>
                  <a:pt x="279073" y="177105"/>
                </a:lnTo>
                <a:lnTo>
                  <a:pt x="285323" y="182819"/>
                </a:lnTo>
                <a:lnTo>
                  <a:pt x="291276" y="191073"/>
                </a:lnTo>
                <a:lnTo>
                  <a:pt x="294196" y="195941"/>
                </a:lnTo>
                <a:lnTo>
                  <a:pt x="297096" y="202045"/>
                </a:lnTo>
                <a:lnTo>
                  <a:pt x="299982" y="208971"/>
                </a:lnTo>
                <a:lnTo>
                  <a:pt x="302858" y="216446"/>
                </a:lnTo>
                <a:lnTo>
                  <a:pt x="304776" y="224286"/>
                </a:lnTo>
                <a:lnTo>
                  <a:pt x="306054" y="232371"/>
                </a:lnTo>
                <a:lnTo>
                  <a:pt x="306906" y="240618"/>
                </a:lnTo>
                <a:lnTo>
                  <a:pt x="306522" y="246117"/>
                </a:lnTo>
                <a:lnTo>
                  <a:pt x="305313" y="249782"/>
                </a:lnTo>
                <a:lnTo>
                  <a:pt x="303554" y="252226"/>
                </a:lnTo>
                <a:lnTo>
                  <a:pt x="299061" y="262561"/>
                </a:lnTo>
                <a:lnTo>
                  <a:pt x="296529" y="269318"/>
                </a:lnTo>
                <a:lnTo>
                  <a:pt x="291176" y="279365"/>
                </a:lnTo>
                <a:lnTo>
                  <a:pt x="285622" y="287006"/>
                </a:lnTo>
                <a:lnTo>
                  <a:pt x="279978" y="293576"/>
                </a:lnTo>
                <a:lnTo>
                  <a:pt x="277140" y="295709"/>
                </a:lnTo>
                <a:lnTo>
                  <a:pt x="271446" y="298079"/>
                </a:lnTo>
                <a:lnTo>
                  <a:pt x="269547" y="299664"/>
                </a:lnTo>
                <a:lnTo>
                  <a:pt x="268281" y="301673"/>
                </a:lnTo>
                <a:lnTo>
                  <a:pt x="267436" y="303965"/>
                </a:lnTo>
                <a:lnTo>
                  <a:pt x="263958" y="309051"/>
                </a:lnTo>
                <a:lnTo>
                  <a:pt x="261697" y="311741"/>
                </a:lnTo>
                <a:lnTo>
                  <a:pt x="259237" y="313535"/>
                </a:lnTo>
                <a:lnTo>
                  <a:pt x="253964" y="315527"/>
                </a:lnTo>
                <a:lnTo>
                  <a:pt x="245641" y="316649"/>
                </a:lnTo>
                <a:lnTo>
                  <a:pt x="237444" y="319451"/>
                </a:lnTo>
                <a:lnTo>
                  <a:pt x="228403" y="322919"/>
                </a:lnTo>
                <a:lnTo>
                  <a:pt x="221210" y="324460"/>
                </a:lnTo>
                <a:lnTo>
                  <a:pt x="216054" y="324871"/>
                </a:lnTo>
                <a:lnTo>
                  <a:pt x="209758" y="325145"/>
                </a:lnTo>
                <a:lnTo>
                  <a:pt x="188225" y="325585"/>
                </a:lnTo>
                <a:lnTo>
                  <a:pt x="183586" y="326574"/>
                </a:lnTo>
                <a:lnTo>
                  <a:pt x="178588" y="328185"/>
                </a:lnTo>
                <a:lnTo>
                  <a:pt x="173352" y="330212"/>
                </a:lnTo>
                <a:lnTo>
                  <a:pt x="164993" y="332464"/>
                </a:lnTo>
                <a:lnTo>
                  <a:pt x="158103" y="333465"/>
                </a:lnTo>
                <a:lnTo>
                  <a:pt x="154932" y="333732"/>
                </a:lnTo>
                <a:lnTo>
                  <a:pt x="145733" y="33426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61"/>
          <p:cNvSpPr/>
          <p:nvPr/>
        </p:nvSpPr>
        <p:spPr>
          <a:xfrm>
            <a:off x="3166110" y="4886359"/>
            <a:ext cx="368618" cy="17112"/>
          </a:xfrm>
          <a:custGeom>
            <a:avLst/>
            <a:gdLst/>
            <a:ahLst/>
            <a:cxnLst/>
            <a:rect l="0" t="0" r="0" b="0"/>
            <a:pathLst>
              <a:path w="368618" h="17112">
                <a:moveTo>
                  <a:pt x="0" y="17111"/>
                </a:moveTo>
                <a:lnTo>
                  <a:pt x="13652" y="12560"/>
                </a:lnTo>
                <a:lnTo>
                  <a:pt x="20531" y="11219"/>
                </a:lnTo>
                <a:lnTo>
                  <a:pt x="27975" y="10325"/>
                </a:lnTo>
                <a:lnTo>
                  <a:pt x="35795" y="9730"/>
                </a:lnTo>
                <a:lnTo>
                  <a:pt x="43865" y="8380"/>
                </a:lnTo>
                <a:lnTo>
                  <a:pt x="52104" y="6528"/>
                </a:lnTo>
                <a:lnTo>
                  <a:pt x="60453" y="4340"/>
                </a:lnTo>
                <a:lnTo>
                  <a:pt x="68877" y="2882"/>
                </a:lnTo>
                <a:lnTo>
                  <a:pt x="77350" y="1910"/>
                </a:lnTo>
                <a:lnTo>
                  <a:pt x="85857" y="1262"/>
                </a:lnTo>
                <a:lnTo>
                  <a:pt x="95338" y="830"/>
                </a:lnTo>
                <a:lnTo>
                  <a:pt x="116032" y="350"/>
                </a:lnTo>
                <a:lnTo>
                  <a:pt x="208616" y="0"/>
                </a:lnTo>
                <a:lnTo>
                  <a:pt x="227659" y="941"/>
                </a:lnTo>
                <a:lnTo>
                  <a:pt x="246070" y="2520"/>
                </a:lnTo>
                <a:lnTo>
                  <a:pt x="264059" y="4526"/>
                </a:lnTo>
                <a:lnTo>
                  <a:pt x="278909" y="5864"/>
                </a:lnTo>
                <a:lnTo>
                  <a:pt x="291667" y="6755"/>
                </a:lnTo>
                <a:lnTo>
                  <a:pt x="303029" y="7350"/>
                </a:lnTo>
                <a:lnTo>
                  <a:pt x="314415" y="8698"/>
                </a:lnTo>
                <a:lnTo>
                  <a:pt x="368617" y="17111"/>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62"/>
          <p:cNvSpPr/>
          <p:nvPr/>
        </p:nvSpPr>
        <p:spPr>
          <a:xfrm>
            <a:off x="3303270" y="5049233"/>
            <a:ext cx="263946" cy="317153"/>
          </a:xfrm>
          <a:custGeom>
            <a:avLst/>
            <a:gdLst/>
            <a:ahLst/>
            <a:cxnLst/>
            <a:rect l="0" t="0" r="0" b="0"/>
            <a:pathLst>
              <a:path w="263946" h="317153">
                <a:moveTo>
                  <a:pt x="0" y="8542"/>
                </a:moveTo>
                <a:lnTo>
                  <a:pt x="9101" y="3991"/>
                </a:lnTo>
                <a:lnTo>
                  <a:pt x="13687" y="2650"/>
                </a:lnTo>
                <a:lnTo>
                  <a:pt x="18650" y="1756"/>
                </a:lnTo>
                <a:lnTo>
                  <a:pt x="23863" y="1161"/>
                </a:lnTo>
                <a:lnTo>
                  <a:pt x="32101" y="763"/>
                </a:lnTo>
                <a:lnTo>
                  <a:pt x="53954" y="322"/>
                </a:lnTo>
                <a:lnTo>
                  <a:pt x="134774" y="0"/>
                </a:lnTo>
                <a:lnTo>
                  <a:pt x="145095" y="942"/>
                </a:lnTo>
                <a:lnTo>
                  <a:pt x="152927" y="2523"/>
                </a:lnTo>
                <a:lnTo>
                  <a:pt x="159101" y="4529"/>
                </a:lnTo>
                <a:lnTo>
                  <a:pt x="166075" y="7771"/>
                </a:lnTo>
                <a:lnTo>
                  <a:pt x="173582" y="11839"/>
                </a:lnTo>
                <a:lnTo>
                  <a:pt x="181444" y="16454"/>
                </a:lnTo>
                <a:lnTo>
                  <a:pt x="187637" y="20484"/>
                </a:lnTo>
                <a:lnTo>
                  <a:pt x="192718" y="24123"/>
                </a:lnTo>
                <a:lnTo>
                  <a:pt x="197059" y="27502"/>
                </a:lnTo>
                <a:lnTo>
                  <a:pt x="199952" y="30707"/>
                </a:lnTo>
                <a:lnTo>
                  <a:pt x="201882" y="33796"/>
                </a:lnTo>
                <a:lnTo>
                  <a:pt x="203168" y="36808"/>
                </a:lnTo>
                <a:lnTo>
                  <a:pt x="203072" y="39768"/>
                </a:lnTo>
                <a:lnTo>
                  <a:pt x="202057" y="42694"/>
                </a:lnTo>
                <a:lnTo>
                  <a:pt x="200426" y="45598"/>
                </a:lnTo>
                <a:lnTo>
                  <a:pt x="198616" y="51363"/>
                </a:lnTo>
                <a:lnTo>
                  <a:pt x="198133" y="54235"/>
                </a:lnTo>
                <a:lnTo>
                  <a:pt x="195906" y="56149"/>
                </a:lnTo>
                <a:lnTo>
                  <a:pt x="192517" y="57425"/>
                </a:lnTo>
                <a:lnTo>
                  <a:pt x="188351" y="58276"/>
                </a:lnTo>
                <a:lnTo>
                  <a:pt x="183670" y="59795"/>
                </a:lnTo>
                <a:lnTo>
                  <a:pt x="178644" y="61761"/>
                </a:lnTo>
                <a:lnTo>
                  <a:pt x="173389" y="64024"/>
                </a:lnTo>
                <a:lnTo>
                  <a:pt x="167979" y="65532"/>
                </a:lnTo>
                <a:lnTo>
                  <a:pt x="162469" y="66538"/>
                </a:lnTo>
                <a:lnTo>
                  <a:pt x="156890" y="67208"/>
                </a:lnTo>
                <a:lnTo>
                  <a:pt x="151266" y="68608"/>
                </a:lnTo>
                <a:lnTo>
                  <a:pt x="145611" y="70494"/>
                </a:lnTo>
                <a:lnTo>
                  <a:pt x="139936" y="72702"/>
                </a:lnTo>
                <a:lnTo>
                  <a:pt x="134248" y="74176"/>
                </a:lnTo>
                <a:lnTo>
                  <a:pt x="128551" y="75158"/>
                </a:lnTo>
                <a:lnTo>
                  <a:pt x="122848" y="75813"/>
                </a:lnTo>
                <a:lnTo>
                  <a:pt x="117141" y="76249"/>
                </a:lnTo>
                <a:lnTo>
                  <a:pt x="111432" y="76540"/>
                </a:lnTo>
                <a:lnTo>
                  <a:pt x="105720" y="76734"/>
                </a:lnTo>
                <a:lnTo>
                  <a:pt x="101912" y="77816"/>
                </a:lnTo>
                <a:lnTo>
                  <a:pt x="99374" y="79489"/>
                </a:lnTo>
                <a:lnTo>
                  <a:pt x="97682" y="81558"/>
                </a:lnTo>
                <a:lnTo>
                  <a:pt x="95601" y="82937"/>
                </a:lnTo>
                <a:lnTo>
                  <a:pt x="88122" y="85829"/>
                </a:lnTo>
                <a:lnTo>
                  <a:pt x="82662" y="89882"/>
                </a:lnTo>
                <a:lnTo>
                  <a:pt x="81778" y="91343"/>
                </a:lnTo>
                <a:lnTo>
                  <a:pt x="82141" y="92318"/>
                </a:lnTo>
                <a:lnTo>
                  <a:pt x="83336" y="92967"/>
                </a:lnTo>
                <a:lnTo>
                  <a:pt x="89567" y="98433"/>
                </a:lnTo>
                <a:lnTo>
                  <a:pt x="97275" y="103421"/>
                </a:lnTo>
                <a:lnTo>
                  <a:pt x="101997" y="106084"/>
                </a:lnTo>
                <a:lnTo>
                  <a:pt x="112325" y="111584"/>
                </a:lnTo>
                <a:lnTo>
                  <a:pt x="134476" y="122876"/>
                </a:lnTo>
                <a:lnTo>
                  <a:pt x="140133" y="126675"/>
                </a:lnTo>
                <a:lnTo>
                  <a:pt x="145809" y="131112"/>
                </a:lnTo>
                <a:lnTo>
                  <a:pt x="151499" y="135975"/>
                </a:lnTo>
                <a:lnTo>
                  <a:pt x="158149" y="140170"/>
                </a:lnTo>
                <a:lnTo>
                  <a:pt x="165440" y="143919"/>
                </a:lnTo>
                <a:lnTo>
                  <a:pt x="180209" y="150624"/>
                </a:lnTo>
                <a:lnTo>
                  <a:pt x="193122" y="156779"/>
                </a:lnTo>
                <a:lnTo>
                  <a:pt x="201138" y="161659"/>
                </a:lnTo>
                <a:lnTo>
                  <a:pt x="210292" y="167770"/>
                </a:lnTo>
                <a:lnTo>
                  <a:pt x="220204" y="174701"/>
                </a:lnTo>
                <a:lnTo>
                  <a:pt x="227766" y="181227"/>
                </a:lnTo>
                <a:lnTo>
                  <a:pt x="233759" y="187483"/>
                </a:lnTo>
                <a:lnTo>
                  <a:pt x="238706" y="193558"/>
                </a:lnTo>
                <a:lnTo>
                  <a:pt x="246744" y="202849"/>
                </a:lnTo>
                <a:lnTo>
                  <a:pt x="250221" y="206660"/>
                </a:lnTo>
                <a:lnTo>
                  <a:pt x="253491" y="212058"/>
                </a:lnTo>
                <a:lnTo>
                  <a:pt x="256624" y="218514"/>
                </a:lnTo>
                <a:lnTo>
                  <a:pt x="259665" y="225676"/>
                </a:lnTo>
                <a:lnTo>
                  <a:pt x="261693" y="232355"/>
                </a:lnTo>
                <a:lnTo>
                  <a:pt x="263044" y="238713"/>
                </a:lnTo>
                <a:lnTo>
                  <a:pt x="263945" y="244857"/>
                </a:lnTo>
                <a:lnTo>
                  <a:pt x="263593" y="250858"/>
                </a:lnTo>
                <a:lnTo>
                  <a:pt x="262406" y="256763"/>
                </a:lnTo>
                <a:lnTo>
                  <a:pt x="260662" y="262605"/>
                </a:lnTo>
                <a:lnTo>
                  <a:pt x="258725" y="271636"/>
                </a:lnTo>
                <a:lnTo>
                  <a:pt x="258208" y="275378"/>
                </a:lnTo>
                <a:lnTo>
                  <a:pt x="255958" y="278825"/>
                </a:lnTo>
                <a:lnTo>
                  <a:pt x="248379" y="285195"/>
                </a:lnTo>
                <a:lnTo>
                  <a:pt x="245596" y="288227"/>
                </a:lnTo>
                <a:lnTo>
                  <a:pt x="243741" y="291201"/>
                </a:lnTo>
                <a:lnTo>
                  <a:pt x="242503" y="294136"/>
                </a:lnTo>
                <a:lnTo>
                  <a:pt x="239774" y="297046"/>
                </a:lnTo>
                <a:lnTo>
                  <a:pt x="231661" y="302818"/>
                </a:lnTo>
                <a:lnTo>
                  <a:pt x="226831" y="304739"/>
                </a:lnTo>
                <a:lnTo>
                  <a:pt x="221705" y="306019"/>
                </a:lnTo>
                <a:lnTo>
                  <a:pt x="216383" y="306873"/>
                </a:lnTo>
                <a:lnTo>
                  <a:pt x="210931" y="307441"/>
                </a:lnTo>
                <a:lnTo>
                  <a:pt x="205390" y="307821"/>
                </a:lnTo>
                <a:lnTo>
                  <a:pt x="199791" y="308074"/>
                </a:lnTo>
                <a:lnTo>
                  <a:pt x="188491" y="308355"/>
                </a:lnTo>
                <a:lnTo>
                  <a:pt x="182811" y="308429"/>
                </a:lnTo>
                <a:lnTo>
                  <a:pt x="176166" y="309432"/>
                </a:lnTo>
                <a:lnTo>
                  <a:pt x="168879" y="311052"/>
                </a:lnTo>
                <a:lnTo>
                  <a:pt x="161163" y="313086"/>
                </a:lnTo>
                <a:lnTo>
                  <a:pt x="154115" y="314441"/>
                </a:lnTo>
                <a:lnTo>
                  <a:pt x="147510" y="315344"/>
                </a:lnTo>
                <a:lnTo>
                  <a:pt x="68580" y="31715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63"/>
          <p:cNvSpPr/>
          <p:nvPr/>
        </p:nvSpPr>
        <p:spPr>
          <a:xfrm>
            <a:off x="4135993" y="4337685"/>
            <a:ext cx="288904" cy="423811"/>
          </a:xfrm>
          <a:custGeom>
            <a:avLst/>
            <a:gdLst/>
            <a:ahLst/>
            <a:cxnLst/>
            <a:rect l="0" t="0" r="0" b="0"/>
            <a:pathLst>
              <a:path w="288904" h="423811">
                <a:moveTo>
                  <a:pt x="7382" y="0"/>
                </a:moveTo>
                <a:lnTo>
                  <a:pt x="7382" y="26693"/>
                </a:lnTo>
                <a:lnTo>
                  <a:pt x="4842" y="38533"/>
                </a:lnTo>
                <a:lnTo>
                  <a:pt x="2831" y="45692"/>
                </a:lnTo>
                <a:lnTo>
                  <a:pt x="596" y="58725"/>
                </a:lnTo>
                <a:lnTo>
                  <a:pt x="0" y="64867"/>
                </a:lnTo>
                <a:lnTo>
                  <a:pt x="556" y="72772"/>
                </a:lnTo>
                <a:lnTo>
                  <a:pt x="1879" y="81852"/>
                </a:lnTo>
                <a:lnTo>
                  <a:pt x="3713" y="91715"/>
                </a:lnTo>
                <a:lnTo>
                  <a:pt x="5888" y="101149"/>
                </a:lnTo>
                <a:lnTo>
                  <a:pt x="8291" y="110295"/>
                </a:lnTo>
                <a:lnTo>
                  <a:pt x="10846" y="119250"/>
                </a:lnTo>
                <a:lnTo>
                  <a:pt x="16358" y="128077"/>
                </a:lnTo>
                <a:lnTo>
                  <a:pt x="23844" y="136820"/>
                </a:lnTo>
                <a:lnTo>
                  <a:pt x="32644" y="145506"/>
                </a:lnTo>
                <a:lnTo>
                  <a:pt x="39463" y="151296"/>
                </a:lnTo>
                <a:lnTo>
                  <a:pt x="44961" y="155157"/>
                </a:lnTo>
                <a:lnTo>
                  <a:pt x="49580" y="157730"/>
                </a:lnTo>
                <a:lnTo>
                  <a:pt x="74283" y="170454"/>
                </a:lnTo>
                <a:lnTo>
                  <a:pt x="83415" y="173643"/>
                </a:lnTo>
                <a:lnTo>
                  <a:pt x="92361" y="175769"/>
                </a:lnTo>
                <a:lnTo>
                  <a:pt x="101182" y="177187"/>
                </a:lnTo>
                <a:lnTo>
                  <a:pt x="109920" y="177179"/>
                </a:lnTo>
                <a:lnTo>
                  <a:pt x="118603" y="176222"/>
                </a:lnTo>
                <a:lnTo>
                  <a:pt x="127249" y="174631"/>
                </a:lnTo>
                <a:lnTo>
                  <a:pt x="134918" y="172618"/>
                </a:lnTo>
                <a:lnTo>
                  <a:pt x="141936" y="170323"/>
                </a:lnTo>
                <a:lnTo>
                  <a:pt x="148519" y="167841"/>
                </a:lnTo>
                <a:lnTo>
                  <a:pt x="153861" y="166186"/>
                </a:lnTo>
                <a:lnTo>
                  <a:pt x="162336" y="164348"/>
                </a:lnTo>
                <a:lnTo>
                  <a:pt x="165930" y="161953"/>
                </a:lnTo>
                <a:lnTo>
                  <a:pt x="172462" y="154212"/>
                </a:lnTo>
                <a:lnTo>
                  <a:pt x="178540" y="146961"/>
                </a:lnTo>
                <a:lnTo>
                  <a:pt x="184418" y="139611"/>
                </a:lnTo>
                <a:lnTo>
                  <a:pt x="190204" y="129994"/>
                </a:lnTo>
                <a:lnTo>
                  <a:pt x="195951" y="119370"/>
                </a:lnTo>
                <a:lnTo>
                  <a:pt x="207401" y="97027"/>
                </a:lnTo>
                <a:lnTo>
                  <a:pt x="210579" y="88208"/>
                </a:lnTo>
                <a:lnTo>
                  <a:pt x="211992" y="80161"/>
                </a:lnTo>
                <a:lnTo>
                  <a:pt x="212620" y="70235"/>
                </a:lnTo>
                <a:lnTo>
                  <a:pt x="212898" y="59472"/>
                </a:lnTo>
                <a:lnTo>
                  <a:pt x="212973" y="53936"/>
                </a:lnTo>
                <a:lnTo>
                  <a:pt x="212070" y="49292"/>
                </a:lnTo>
                <a:lnTo>
                  <a:pt x="207201" y="37253"/>
                </a:lnTo>
                <a:lnTo>
                  <a:pt x="205335" y="25854"/>
                </a:lnTo>
                <a:lnTo>
                  <a:pt x="205073" y="26761"/>
                </a:lnTo>
                <a:lnTo>
                  <a:pt x="204898" y="29271"/>
                </a:lnTo>
                <a:lnTo>
                  <a:pt x="205734" y="31896"/>
                </a:lnTo>
                <a:lnTo>
                  <a:pt x="213920" y="45494"/>
                </a:lnTo>
                <a:lnTo>
                  <a:pt x="219191" y="55462"/>
                </a:lnTo>
                <a:lnTo>
                  <a:pt x="241711" y="100058"/>
                </a:lnTo>
                <a:lnTo>
                  <a:pt x="244564" y="106710"/>
                </a:lnTo>
                <a:lnTo>
                  <a:pt x="247418" y="114002"/>
                </a:lnTo>
                <a:lnTo>
                  <a:pt x="250273" y="121721"/>
                </a:lnTo>
                <a:lnTo>
                  <a:pt x="254082" y="129725"/>
                </a:lnTo>
                <a:lnTo>
                  <a:pt x="258526" y="137918"/>
                </a:lnTo>
                <a:lnTo>
                  <a:pt x="263393" y="146238"/>
                </a:lnTo>
                <a:lnTo>
                  <a:pt x="267591" y="155594"/>
                </a:lnTo>
                <a:lnTo>
                  <a:pt x="271342" y="165642"/>
                </a:lnTo>
                <a:lnTo>
                  <a:pt x="274795" y="176150"/>
                </a:lnTo>
                <a:lnTo>
                  <a:pt x="277097" y="186014"/>
                </a:lnTo>
                <a:lnTo>
                  <a:pt x="278632" y="195446"/>
                </a:lnTo>
                <a:lnTo>
                  <a:pt x="279655" y="204592"/>
                </a:lnTo>
                <a:lnTo>
                  <a:pt x="281290" y="213547"/>
                </a:lnTo>
                <a:lnTo>
                  <a:pt x="283332" y="222375"/>
                </a:lnTo>
                <a:lnTo>
                  <a:pt x="285646" y="231117"/>
                </a:lnTo>
                <a:lnTo>
                  <a:pt x="287188" y="241708"/>
                </a:lnTo>
                <a:lnTo>
                  <a:pt x="288217" y="253532"/>
                </a:lnTo>
                <a:lnTo>
                  <a:pt x="288903" y="266176"/>
                </a:lnTo>
                <a:lnTo>
                  <a:pt x="288408" y="279368"/>
                </a:lnTo>
                <a:lnTo>
                  <a:pt x="287125" y="292925"/>
                </a:lnTo>
                <a:lnTo>
                  <a:pt x="285317" y="306726"/>
                </a:lnTo>
                <a:lnTo>
                  <a:pt x="282207" y="317831"/>
                </a:lnTo>
                <a:lnTo>
                  <a:pt x="278228" y="327140"/>
                </a:lnTo>
                <a:lnTo>
                  <a:pt x="269680" y="342563"/>
                </a:lnTo>
                <a:lnTo>
                  <a:pt x="262706" y="355767"/>
                </a:lnTo>
                <a:lnTo>
                  <a:pt x="256656" y="362908"/>
                </a:lnTo>
                <a:lnTo>
                  <a:pt x="248812" y="370526"/>
                </a:lnTo>
                <a:lnTo>
                  <a:pt x="239772" y="378463"/>
                </a:lnTo>
                <a:lnTo>
                  <a:pt x="231841" y="384706"/>
                </a:lnTo>
                <a:lnTo>
                  <a:pt x="224649" y="389820"/>
                </a:lnTo>
                <a:lnTo>
                  <a:pt x="217949" y="394183"/>
                </a:lnTo>
                <a:lnTo>
                  <a:pt x="211578" y="398043"/>
                </a:lnTo>
                <a:lnTo>
                  <a:pt x="205425" y="401570"/>
                </a:lnTo>
                <a:lnTo>
                  <a:pt x="199418" y="404873"/>
                </a:lnTo>
                <a:lnTo>
                  <a:pt x="192555" y="408028"/>
                </a:lnTo>
                <a:lnTo>
                  <a:pt x="185124" y="411084"/>
                </a:lnTo>
                <a:lnTo>
                  <a:pt x="177311" y="414073"/>
                </a:lnTo>
                <a:lnTo>
                  <a:pt x="168293" y="417018"/>
                </a:lnTo>
                <a:lnTo>
                  <a:pt x="158471" y="419935"/>
                </a:lnTo>
                <a:lnTo>
                  <a:pt x="148113" y="422831"/>
                </a:lnTo>
                <a:lnTo>
                  <a:pt x="138349" y="423810"/>
                </a:lnTo>
                <a:lnTo>
                  <a:pt x="128984" y="423510"/>
                </a:lnTo>
                <a:lnTo>
                  <a:pt x="119882" y="422357"/>
                </a:lnTo>
                <a:lnTo>
                  <a:pt x="111910" y="420636"/>
                </a:lnTo>
                <a:lnTo>
                  <a:pt x="104690" y="418537"/>
                </a:lnTo>
                <a:lnTo>
                  <a:pt x="97971" y="416184"/>
                </a:lnTo>
                <a:lnTo>
                  <a:pt x="92539" y="413664"/>
                </a:lnTo>
                <a:lnTo>
                  <a:pt x="83964" y="408323"/>
                </a:lnTo>
                <a:lnTo>
                  <a:pt x="79518" y="405314"/>
                </a:lnTo>
                <a:lnTo>
                  <a:pt x="75961" y="39433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64"/>
          <p:cNvSpPr/>
          <p:nvPr/>
        </p:nvSpPr>
        <p:spPr>
          <a:xfrm>
            <a:off x="4520565" y="4423440"/>
            <a:ext cx="205740" cy="17115"/>
          </a:xfrm>
          <a:custGeom>
            <a:avLst/>
            <a:gdLst/>
            <a:ahLst/>
            <a:cxnLst/>
            <a:rect l="0" t="0" r="0" b="0"/>
            <a:pathLst>
              <a:path w="205740" h="17115">
                <a:moveTo>
                  <a:pt x="0" y="8542"/>
                </a:moveTo>
                <a:lnTo>
                  <a:pt x="13652" y="3992"/>
                </a:lnTo>
                <a:lnTo>
                  <a:pt x="19579" y="2651"/>
                </a:lnTo>
                <a:lnTo>
                  <a:pt x="25435" y="1757"/>
                </a:lnTo>
                <a:lnTo>
                  <a:pt x="31244" y="1161"/>
                </a:lnTo>
                <a:lnTo>
                  <a:pt x="37022" y="764"/>
                </a:lnTo>
                <a:lnTo>
                  <a:pt x="42778" y="499"/>
                </a:lnTo>
                <a:lnTo>
                  <a:pt x="54254" y="205"/>
                </a:lnTo>
                <a:lnTo>
                  <a:pt x="87413" y="0"/>
                </a:lnTo>
                <a:lnTo>
                  <a:pt x="94470" y="943"/>
                </a:lnTo>
                <a:lnTo>
                  <a:pt x="101080" y="2523"/>
                </a:lnTo>
                <a:lnTo>
                  <a:pt x="107391" y="4530"/>
                </a:lnTo>
                <a:lnTo>
                  <a:pt x="113504" y="5867"/>
                </a:lnTo>
                <a:lnTo>
                  <a:pt x="119485" y="6759"/>
                </a:lnTo>
                <a:lnTo>
                  <a:pt x="125376" y="7353"/>
                </a:lnTo>
                <a:lnTo>
                  <a:pt x="133114" y="8702"/>
                </a:lnTo>
                <a:lnTo>
                  <a:pt x="142082" y="10554"/>
                </a:lnTo>
                <a:lnTo>
                  <a:pt x="151871" y="12740"/>
                </a:lnTo>
                <a:lnTo>
                  <a:pt x="160303" y="14199"/>
                </a:lnTo>
                <a:lnTo>
                  <a:pt x="167828" y="15171"/>
                </a:lnTo>
                <a:lnTo>
                  <a:pt x="205739" y="17114"/>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65"/>
          <p:cNvSpPr/>
          <p:nvPr/>
        </p:nvSpPr>
        <p:spPr>
          <a:xfrm>
            <a:off x="4572000" y="4543425"/>
            <a:ext cx="171451" cy="11031"/>
          </a:xfrm>
          <a:custGeom>
            <a:avLst/>
            <a:gdLst/>
            <a:ahLst/>
            <a:cxnLst/>
            <a:rect l="0" t="0" r="0" b="0"/>
            <a:pathLst>
              <a:path w="171451" h="11031">
                <a:moveTo>
                  <a:pt x="0" y="0"/>
                </a:moveTo>
                <a:lnTo>
                  <a:pt x="9102" y="9102"/>
                </a:lnTo>
                <a:lnTo>
                  <a:pt x="12735" y="10830"/>
                </a:lnTo>
                <a:lnTo>
                  <a:pt x="16109" y="11030"/>
                </a:lnTo>
                <a:lnTo>
                  <a:pt x="19312" y="10211"/>
                </a:lnTo>
                <a:lnTo>
                  <a:pt x="22400" y="9664"/>
                </a:lnTo>
                <a:lnTo>
                  <a:pt x="25410" y="9300"/>
                </a:lnTo>
                <a:lnTo>
                  <a:pt x="28370" y="9057"/>
                </a:lnTo>
                <a:lnTo>
                  <a:pt x="41819" y="8788"/>
                </a:lnTo>
                <a:lnTo>
                  <a:pt x="171450" y="857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66"/>
          <p:cNvSpPr/>
          <p:nvPr/>
        </p:nvSpPr>
        <p:spPr>
          <a:xfrm>
            <a:off x="4880609" y="4277677"/>
            <a:ext cx="51437" cy="188596"/>
          </a:xfrm>
          <a:custGeom>
            <a:avLst/>
            <a:gdLst/>
            <a:ahLst/>
            <a:cxnLst/>
            <a:rect l="0" t="0" r="0" b="0"/>
            <a:pathLst>
              <a:path w="51437" h="188596">
                <a:moveTo>
                  <a:pt x="0" y="0"/>
                </a:moveTo>
                <a:lnTo>
                  <a:pt x="0" y="23864"/>
                </a:lnTo>
                <a:lnTo>
                  <a:pt x="953" y="27339"/>
                </a:lnTo>
                <a:lnTo>
                  <a:pt x="2541" y="29656"/>
                </a:lnTo>
                <a:lnTo>
                  <a:pt x="4552" y="31201"/>
                </a:lnTo>
                <a:lnTo>
                  <a:pt x="5892" y="33183"/>
                </a:lnTo>
                <a:lnTo>
                  <a:pt x="7382" y="37925"/>
                </a:lnTo>
                <a:lnTo>
                  <a:pt x="8731" y="42429"/>
                </a:lnTo>
                <a:lnTo>
                  <a:pt x="12771" y="55052"/>
                </a:lnTo>
                <a:lnTo>
                  <a:pt x="15182" y="61467"/>
                </a:lnTo>
                <a:lnTo>
                  <a:pt x="17742" y="67648"/>
                </a:lnTo>
                <a:lnTo>
                  <a:pt x="20400" y="73674"/>
                </a:lnTo>
                <a:lnTo>
                  <a:pt x="22173" y="78643"/>
                </a:lnTo>
                <a:lnTo>
                  <a:pt x="23355" y="82909"/>
                </a:lnTo>
                <a:lnTo>
                  <a:pt x="24143" y="86705"/>
                </a:lnTo>
                <a:lnTo>
                  <a:pt x="25620" y="90188"/>
                </a:lnTo>
                <a:lnTo>
                  <a:pt x="27558" y="93463"/>
                </a:lnTo>
                <a:lnTo>
                  <a:pt x="29802" y="96599"/>
                </a:lnTo>
                <a:lnTo>
                  <a:pt x="32251" y="103452"/>
                </a:lnTo>
                <a:lnTo>
                  <a:pt x="34836" y="112783"/>
                </a:lnTo>
                <a:lnTo>
                  <a:pt x="37512" y="123766"/>
                </a:lnTo>
                <a:lnTo>
                  <a:pt x="39295" y="132041"/>
                </a:lnTo>
                <a:lnTo>
                  <a:pt x="40484" y="138510"/>
                </a:lnTo>
                <a:lnTo>
                  <a:pt x="41278" y="143775"/>
                </a:lnTo>
                <a:lnTo>
                  <a:pt x="41806" y="148237"/>
                </a:lnTo>
                <a:lnTo>
                  <a:pt x="42158" y="152165"/>
                </a:lnTo>
                <a:lnTo>
                  <a:pt x="42393" y="155736"/>
                </a:lnTo>
                <a:lnTo>
                  <a:pt x="43502" y="159069"/>
                </a:lnTo>
                <a:lnTo>
                  <a:pt x="45194" y="162243"/>
                </a:lnTo>
                <a:lnTo>
                  <a:pt x="47275" y="165313"/>
                </a:lnTo>
                <a:lnTo>
                  <a:pt x="48662" y="168311"/>
                </a:lnTo>
                <a:lnTo>
                  <a:pt x="50203" y="174183"/>
                </a:lnTo>
                <a:lnTo>
                  <a:pt x="51192" y="179822"/>
                </a:lnTo>
                <a:lnTo>
                  <a:pt x="51273" y="181794"/>
                </a:lnTo>
                <a:lnTo>
                  <a:pt x="51436" y="18859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67"/>
          <p:cNvSpPr/>
          <p:nvPr/>
        </p:nvSpPr>
        <p:spPr>
          <a:xfrm>
            <a:off x="5009197" y="4311967"/>
            <a:ext cx="77154" cy="411481"/>
          </a:xfrm>
          <a:custGeom>
            <a:avLst/>
            <a:gdLst/>
            <a:ahLst/>
            <a:cxnLst/>
            <a:rect l="0" t="0" r="0" b="0"/>
            <a:pathLst>
              <a:path w="77154" h="411481">
                <a:moveTo>
                  <a:pt x="77153" y="0"/>
                </a:moveTo>
                <a:lnTo>
                  <a:pt x="72602" y="9102"/>
                </a:lnTo>
                <a:lnTo>
                  <a:pt x="70367" y="18650"/>
                </a:lnTo>
                <a:lnTo>
                  <a:pt x="68422" y="30197"/>
                </a:lnTo>
                <a:lnTo>
                  <a:pt x="66570" y="37276"/>
                </a:lnTo>
                <a:lnTo>
                  <a:pt x="64382" y="44853"/>
                </a:lnTo>
                <a:lnTo>
                  <a:pt x="62924" y="50857"/>
                </a:lnTo>
                <a:lnTo>
                  <a:pt x="59919" y="66716"/>
                </a:lnTo>
                <a:lnTo>
                  <a:pt x="55841" y="84261"/>
                </a:lnTo>
                <a:lnTo>
                  <a:pt x="53419" y="92369"/>
                </a:lnTo>
                <a:lnTo>
                  <a:pt x="50853" y="99679"/>
                </a:lnTo>
                <a:lnTo>
                  <a:pt x="48190" y="106459"/>
                </a:lnTo>
                <a:lnTo>
                  <a:pt x="45461" y="112882"/>
                </a:lnTo>
                <a:lnTo>
                  <a:pt x="39890" y="125100"/>
                </a:lnTo>
                <a:lnTo>
                  <a:pt x="36118" y="138645"/>
                </a:lnTo>
                <a:lnTo>
                  <a:pt x="31699" y="157200"/>
                </a:lnTo>
                <a:lnTo>
                  <a:pt x="26848" y="179095"/>
                </a:lnTo>
                <a:lnTo>
                  <a:pt x="22661" y="196549"/>
                </a:lnTo>
                <a:lnTo>
                  <a:pt x="18917" y="211043"/>
                </a:lnTo>
                <a:lnTo>
                  <a:pt x="15469" y="223563"/>
                </a:lnTo>
                <a:lnTo>
                  <a:pt x="13170" y="233815"/>
                </a:lnTo>
                <a:lnTo>
                  <a:pt x="11638" y="242554"/>
                </a:lnTo>
                <a:lnTo>
                  <a:pt x="8982" y="264012"/>
                </a:lnTo>
                <a:lnTo>
                  <a:pt x="4627" y="302124"/>
                </a:lnTo>
                <a:lnTo>
                  <a:pt x="3085" y="321431"/>
                </a:lnTo>
                <a:lnTo>
                  <a:pt x="2057" y="340017"/>
                </a:lnTo>
                <a:lnTo>
                  <a:pt x="609" y="380781"/>
                </a:lnTo>
                <a:lnTo>
                  <a:pt x="0" y="41148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68"/>
          <p:cNvSpPr/>
          <p:nvPr/>
        </p:nvSpPr>
        <p:spPr>
          <a:xfrm>
            <a:off x="5137784" y="4500679"/>
            <a:ext cx="213802" cy="256932"/>
          </a:xfrm>
          <a:custGeom>
            <a:avLst/>
            <a:gdLst/>
            <a:ahLst/>
            <a:cxnLst/>
            <a:rect l="0" t="0" r="0" b="0"/>
            <a:pathLst>
              <a:path w="213802" h="256932">
                <a:moveTo>
                  <a:pt x="0" y="59891"/>
                </a:moveTo>
                <a:lnTo>
                  <a:pt x="4552" y="50789"/>
                </a:lnTo>
                <a:lnTo>
                  <a:pt x="9325" y="43781"/>
                </a:lnTo>
                <a:lnTo>
                  <a:pt x="14622" y="37490"/>
                </a:lnTo>
                <a:lnTo>
                  <a:pt x="20152" y="31520"/>
                </a:lnTo>
                <a:lnTo>
                  <a:pt x="22959" y="29547"/>
                </a:lnTo>
                <a:lnTo>
                  <a:pt x="28620" y="27355"/>
                </a:lnTo>
                <a:lnTo>
                  <a:pt x="32415" y="25817"/>
                </a:lnTo>
                <a:lnTo>
                  <a:pt x="36850" y="23840"/>
                </a:lnTo>
                <a:lnTo>
                  <a:pt x="46858" y="19103"/>
                </a:lnTo>
                <a:lnTo>
                  <a:pt x="57656" y="13823"/>
                </a:lnTo>
                <a:lnTo>
                  <a:pt x="62250" y="12034"/>
                </a:lnTo>
                <a:lnTo>
                  <a:pt x="66265" y="10841"/>
                </a:lnTo>
                <a:lnTo>
                  <a:pt x="69894" y="10046"/>
                </a:lnTo>
                <a:lnTo>
                  <a:pt x="93206" y="4376"/>
                </a:lnTo>
                <a:lnTo>
                  <a:pt x="102142" y="2879"/>
                </a:lnTo>
                <a:lnTo>
                  <a:pt x="110958" y="1880"/>
                </a:lnTo>
                <a:lnTo>
                  <a:pt x="126467" y="771"/>
                </a:lnTo>
                <a:lnTo>
                  <a:pt x="136535" y="278"/>
                </a:lnTo>
                <a:lnTo>
                  <a:pt x="144185" y="58"/>
                </a:lnTo>
                <a:lnTo>
                  <a:pt x="147558" y="0"/>
                </a:lnTo>
                <a:lnTo>
                  <a:pt x="150760" y="913"/>
                </a:lnTo>
                <a:lnTo>
                  <a:pt x="156857" y="4469"/>
                </a:lnTo>
                <a:lnTo>
                  <a:pt x="158864" y="6750"/>
                </a:lnTo>
                <a:lnTo>
                  <a:pt x="160202" y="9224"/>
                </a:lnTo>
                <a:lnTo>
                  <a:pt x="161689" y="14512"/>
                </a:lnTo>
                <a:lnTo>
                  <a:pt x="162349" y="20037"/>
                </a:lnTo>
                <a:lnTo>
                  <a:pt x="162643" y="25668"/>
                </a:lnTo>
                <a:lnTo>
                  <a:pt x="162721" y="28503"/>
                </a:lnTo>
                <a:lnTo>
                  <a:pt x="161821" y="32298"/>
                </a:lnTo>
                <a:lnTo>
                  <a:pt x="160269" y="36733"/>
                </a:lnTo>
                <a:lnTo>
                  <a:pt x="155483" y="48437"/>
                </a:lnTo>
                <a:lnTo>
                  <a:pt x="150104" y="55015"/>
                </a:lnTo>
                <a:lnTo>
                  <a:pt x="145135" y="60264"/>
                </a:lnTo>
                <a:lnTo>
                  <a:pt x="142477" y="62997"/>
                </a:lnTo>
                <a:lnTo>
                  <a:pt x="138800" y="65772"/>
                </a:lnTo>
                <a:lnTo>
                  <a:pt x="134443" y="68573"/>
                </a:lnTo>
                <a:lnTo>
                  <a:pt x="129634" y="71394"/>
                </a:lnTo>
                <a:lnTo>
                  <a:pt x="125475" y="73275"/>
                </a:lnTo>
                <a:lnTo>
                  <a:pt x="121751" y="74528"/>
                </a:lnTo>
                <a:lnTo>
                  <a:pt x="118314" y="75364"/>
                </a:lnTo>
                <a:lnTo>
                  <a:pt x="114119" y="76874"/>
                </a:lnTo>
                <a:lnTo>
                  <a:pt x="109417" y="78833"/>
                </a:lnTo>
                <a:lnTo>
                  <a:pt x="104377" y="81091"/>
                </a:lnTo>
                <a:lnTo>
                  <a:pt x="100065" y="83549"/>
                </a:lnTo>
                <a:lnTo>
                  <a:pt x="96237" y="86141"/>
                </a:lnTo>
                <a:lnTo>
                  <a:pt x="92733" y="88821"/>
                </a:lnTo>
                <a:lnTo>
                  <a:pt x="86301" y="91798"/>
                </a:lnTo>
                <a:lnTo>
                  <a:pt x="83251" y="92592"/>
                </a:lnTo>
                <a:lnTo>
                  <a:pt x="81218" y="94075"/>
                </a:lnTo>
                <a:lnTo>
                  <a:pt x="79863" y="96015"/>
                </a:lnTo>
                <a:lnTo>
                  <a:pt x="78960" y="98261"/>
                </a:lnTo>
                <a:lnTo>
                  <a:pt x="77405" y="99758"/>
                </a:lnTo>
                <a:lnTo>
                  <a:pt x="75416" y="100756"/>
                </a:lnTo>
                <a:lnTo>
                  <a:pt x="73138" y="101422"/>
                </a:lnTo>
                <a:lnTo>
                  <a:pt x="72571" y="101866"/>
                </a:lnTo>
                <a:lnTo>
                  <a:pt x="73146" y="102161"/>
                </a:lnTo>
                <a:lnTo>
                  <a:pt x="78506" y="102578"/>
                </a:lnTo>
                <a:lnTo>
                  <a:pt x="80912" y="102636"/>
                </a:lnTo>
                <a:lnTo>
                  <a:pt x="85375" y="103628"/>
                </a:lnTo>
                <a:lnTo>
                  <a:pt x="91206" y="105241"/>
                </a:lnTo>
                <a:lnTo>
                  <a:pt x="97952" y="107269"/>
                </a:lnTo>
                <a:lnTo>
                  <a:pt x="104354" y="108622"/>
                </a:lnTo>
                <a:lnTo>
                  <a:pt x="110527" y="109523"/>
                </a:lnTo>
                <a:lnTo>
                  <a:pt x="116547" y="110124"/>
                </a:lnTo>
                <a:lnTo>
                  <a:pt x="122466" y="111477"/>
                </a:lnTo>
                <a:lnTo>
                  <a:pt x="128317" y="113332"/>
                </a:lnTo>
                <a:lnTo>
                  <a:pt x="134122" y="115520"/>
                </a:lnTo>
                <a:lnTo>
                  <a:pt x="139898" y="116980"/>
                </a:lnTo>
                <a:lnTo>
                  <a:pt x="145653" y="117953"/>
                </a:lnTo>
                <a:lnTo>
                  <a:pt x="151394" y="118601"/>
                </a:lnTo>
                <a:lnTo>
                  <a:pt x="156175" y="119986"/>
                </a:lnTo>
                <a:lnTo>
                  <a:pt x="160314" y="121862"/>
                </a:lnTo>
                <a:lnTo>
                  <a:pt x="164026" y="124065"/>
                </a:lnTo>
                <a:lnTo>
                  <a:pt x="168406" y="125533"/>
                </a:lnTo>
                <a:lnTo>
                  <a:pt x="173231" y="126513"/>
                </a:lnTo>
                <a:lnTo>
                  <a:pt x="178352" y="127165"/>
                </a:lnTo>
                <a:lnTo>
                  <a:pt x="182719" y="128553"/>
                </a:lnTo>
                <a:lnTo>
                  <a:pt x="186583" y="130430"/>
                </a:lnTo>
                <a:lnTo>
                  <a:pt x="190111" y="132635"/>
                </a:lnTo>
                <a:lnTo>
                  <a:pt x="196572" y="137624"/>
                </a:lnTo>
                <a:lnTo>
                  <a:pt x="202618" y="143016"/>
                </a:lnTo>
                <a:lnTo>
                  <a:pt x="208480" y="148588"/>
                </a:lnTo>
                <a:lnTo>
                  <a:pt x="210424" y="151407"/>
                </a:lnTo>
                <a:lnTo>
                  <a:pt x="212585" y="157080"/>
                </a:lnTo>
                <a:lnTo>
                  <a:pt x="213161" y="161831"/>
                </a:lnTo>
                <a:lnTo>
                  <a:pt x="213545" y="167856"/>
                </a:lnTo>
                <a:lnTo>
                  <a:pt x="213801" y="174730"/>
                </a:lnTo>
                <a:lnTo>
                  <a:pt x="213019" y="182170"/>
                </a:lnTo>
                <a:lnTo>
                  <a:pt x="211546" y="189988"/>
                </a:lnTo>
                <a:lnTo>
                  <a:pt x="209611" y="198057"/>
                </a:lnTo>
                <a:lnTo>
                  <a:pt x="207368" y="204390"/>
                </a:lnTo>
                <a:lnTo>
                  <a:pt x="204921" y="209563"/>
                </a:lnTo>
                <a:lnTo>
                  <a:pt x="202336" y="213965"/>
                </a:lnTo>
                <a:lnTo>
                  <a:pt x="196925" y="221396"/>
                </a:lnTo>
                <a:lnTo>
                  <a:pt x="194149" y="224711"/>
                </a:lnTo>
                <a:lnTo>
                  <a:pt x="188488" y="228826"/>
                </a:lnTo>
                <a:lnTo>
                  <a:pt x="180904" y="233474"/>
                </a:lnTo>
                <a:lnTo>
                  <a:pt x="172038" y="238478"/>
                </a:lnTo>
                <a:lnTo>
                  <a:pt x="165174" y="241814"/>
                </a:lnTo>
                <a:lnTo>
                  <a:pt x="159646" y="244037"/>
                </a:lnTo>
                <a:lnTo>
                  <a:pt x="155009" y="245520"/>
                </a:lnTo>
                <a:lnTo>
                  <a:pt x="150964" y="247462"/>
                </a:lnTo>
                <a:lnTo>
                  <a:pt x="147316" y="249708"/>
                </a:lnTo>
                <a:lnTo>
                  <a:pt x="143930" y="252158"/>
                </a:lnTo>
                <a:lnTo>
                  <a:pt x="139769" y="253792"/>
                </a:lnTo>
                <a:lnTo>
                  <a:pt x="135089" y="254881"/>
                </a:lnTo>
                <a:lnTo>
                  <a:pt x="130065" y="255606"/>
                </a:lnTo>
                <a:lnTo>
                  <a:pt x="124810" y="256090"/>
                </a:lnTo>
                <a:lnTo>
                  <a:pt x="119402" y="256413"/>
                </a:lnTo>
                <a:lnTo>
                  <a:pt x="113892" y="256628"/>
                </a:lnTo>
                <a:lnTo>
                  <a:pt x="87933" y="256931"/>
                </a:lnTo>
                <a:lnTo>
                  <a:pt x="81482" y="256020"/>
                </a:lnTo>
                <a:lnTo>
                  <a:pt x="77182" y="254461"/>
                </a:lnTo>
                <a:lnTo>
                  <a:pt x="68581" y="248486"/>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69"/>
          <p:cNvSpPr/>
          <p:nvPr/>
        </p:nvSpPr>
        <p:spPr>
          <a:xfrm>
            <a:off x="5472112" y="4637722"/>
            <a:ext cx="102871" cy="171451"/>
          </a:xfrm>
          <a:custGeom>
            <a:avLst/>
            <a:gdLst/>
            <a:ahLst/>
            <a:cxnLst/>
            <a:rect l="0" t="0" r="0" b="0"/>
            <a:pathLst>
              <a:path w="102871" h="171451">
                <a:moveTo>
                  <a:pt x="0" y="0"/>
                </a:moveTo>
                <a:lnTo>
                  <a:pt x="0" y="9102"/>
                </a:lnTo>
                <a:lnTo>
                  <a:pt x="953" y="12736"/>
                </a:lnTo>
                <a:lnTo>
                  <a:pt x="2540" y="16110"/>
                </a:lnTo>
                <a:lnTo>
                  <a:pt x="4551" y="19313"/>
                </a:lnTo>
                <a:lnTo>
                  <a:pt x="6844" y="23353"/>
                </a:lnTo>
                <a:lnTo>
                  <a:pt x="11931" y="32921"/>
                </a:lnTo>
                <a:lnTo>
                  <a:pt x="14622" y="37188"/>
                </a:lnTo>
                <a:lnTo>
                  <a:pt x="17368" y="40984"/>
                </a:lnTo>
                <a:lnTo>
                  <a:pt x="20151" y="44468"/>
                </a:lnTo>
                <a:lnTo>
                  <a:pt x="24864" y="53458"/>
                </a:lnTo>
                <a:lnTo>
                  <a:pt x="30864" y="66119"/>
                </a:lnTo>
                <a:lnTo>
                  <a:pt x="37721" y="81227"/>
                </a:lnTo>
                <a:lnTo>
                  <a:pt x="46102" y="96061"/>
                </a:lnTo>
                <a:lnTo>
                  <a:pt x="55500" y="110713"/>
                </a:lnTo>
                <a:lnTo>
                  <a:pt x="65575" y="125244"/>
                </a:lnTo>
                <a:lnTo>
                  <a:pt x="72292" y="135883"/>
                </a:lnTo>
                <a:lnTo>
                  <a:pt x="76769" y="143929"/>
                </a:lnTo>
                <a:lnTo>
                  <a:pt x="79754" y="150245"/>
                </a:lnTo>
                <a:lnTo>
                  <a:pt x="82697" y="154456"/>
                </a:lnTo>
                <a:lnTo>
                  <a:pt x="85611" y="157264"/>
                </a:lnTo>
                <a:lnTo>
                  <a:pt x="88507" y="159134"/>
                </a:lnTo>
                <a:lnTo>
                  <a:pt x="91389" y="161335"/>
                </a:lnTo>
                <a:lnTo>
                  <a:pt x="94264" y="163754"/>
                </a:lnTo>
                <a:lnTo>
                  <a:pt x="102870" y="1714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70"/>
          <p:cNvSpPr/>
          <p:nvPr/>
        </p:nvSpPr>
        <p:spPr>
          <a:xfrm>
            <a:off x="5437822" y="4672012"/>
            <a:ext cx="154306" cy="180024"/>
          </a:xfrm>
          <a:custGeom>
            <a:avLst/>
            <a:gdLst/>
            <a:ahLst/>
            <a:cxnLst/>
            <a:rect l="0" t="0" r="0" b="0"/>
            <a:pathLst>
              <a:path w="154306" h="180024">
                <a:moveTo>
                  <a:pt x="154305" y="0"/>
                </a:moveTo>
                <a:lnTo>
                  <a:pt x="142373" y="23864"/>
                </a:lnTo>
                <a:lnTo>
                  <a:pt x="139683" y="28292"/>
                </a:lnTo>
                <a:lnTo>
                  <a:pt x="136937" y="32196"/>
                </a:lnTo>
                <a:lnTo>
                  <a:pt x="134154" y="35752"/>
                </a:lnTo>
                <a:lnTo>
                  <a:pt x="131346" y="39074"/>
                </a:lnTo>
                <a:lnTo>
                  <a:pt x="128521" y="42242"/>
                </a:lnTo>
                <a:lnTo>
                  <a:pt x="125686" y="45307"/>
                </a:lnTo>
                <a:lnTo>
                  <a:pt x="121891" y="50207"/>
                </a:lnTo>
                <a:lnTo>
                  <a:pt x="117455" y="56331"/>
                </a:lnTo>
                <a:lnTo>
                  <a:pt x="112594" y="63271"/>
                </a:lnTo>
                <a:lnTo>
                  <a:pt x="107448" y="68851"/>
                </a:lnTo>
                <a:lnTo>
                  <a:pt x="102112" y="73523"/>
                </a:lnTo>
                <a:lnTo>
                  <a:pt x="96649" y="77591"/>
                </a:lnTo>
                <a:lnTo>
                  <a:pt x="92055" y="82207"/>
                </a:lnTo>
                <a:lnTo>
                  <a:pt x="88040" y="87190"/>
                </a:lnTo>
                <a:lnTo>
                  <a:pt x="84411" y="92416"/>
                </a:lnTo>
                <a:lnTo>
                  <a:pt x="80087" y="96853"/>
                </a:lnTo>
                <a:lnTo>
                  <a:pt x="75299" y="100764"/>
                </a:lnTo>
                <a:lnTo>
                  <a:pt x="70201" y="104323"/>
                </a:lnTo>
                <a:lnTo>
                  <a:pt x="65851" y="108602"/>
                </a:lnTo>
                <a:lnTo>
                  <a:pt x="61998" y="113359"/>
                </a:lnTo>
                <a:lnTo>
                  <a:pt x="58477" y="118435"/>
                </a:lnTo>
                <a:lnTo>
                  <a:pt x="53272" y="123724"/>
                </a:lnTo>
                <a:lnTo>
                  <a:pt x="46945" y="129155"/>
                </a:lnTo>
                <a:lnTo>
                  <a:pt x="39869" y="134681"/>
                </a:lnTo>
                <a:lnTo>
                  <a:pt x="34199" y="140270"/>
                </a:lnTo>
                <a:lnTo>
                  <a:pt x="29467" y="145901"/>
                </a:lnTo>
                <a:lnTo>
                  <a:pt x="19579" y="159524"/>
                </a:lnTo>
                <a:lnTo>
                  <a:pt x="16862" y="162547"/>
                </a:lnTo>
                <a:lnTo>
                  <a:pt x="0" y="180023"/>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71"/>
          <p:cNvSpPr/>
          <p:nvPr/>
        </p:nvSpPr>
        <p:spPr>
          <a:xfrm>
            <a:off x="5720715" y="4483417"/>
            <a:ext cx="60008" cy="240031"/>
          </a:xfrm>
          <a:custGeom>
            <a:avLst/>
            <a:gdLst/>
            <a:ahLst/>
            <a:cxnLst/>
            <a:rect l="0" t="0" r="0" b="0"/>
            <a:pathLst>
              <a:path w="60008" h="240031">
                <a:moveTo>
                  <a:pt x="0" y="0"/>
                </a:moveTo>
                <a:lnTo>
                  <a:pt x="4551" y="9102"/>
                </a:lnTo>
                <a:lnTo>
                  <a:pt x="6843" y="12735"/>
                </a:lnTo>
                <a:lnTo>
                  <a:pt x="9324" y="16110"/>
                </a:lnTo>
                <a:lnTo>
                  <a:pt x="11931" y="19313"/>
                </a:lnTo>
                <a:lnTo>
                  <a:pt x="13669" y="22400"/>
                </a:lnTo>
                <a:lnTo>
                  <a:pt x="14828" y="25411"/>
                </a:lnTo>
                <a:lnTo>
                  <a:pt x="15600" y="28371"/>
                </a:lnTo>
                <a:lnTo>
                  <a:pt x="17067" y="31296"/>
                </a:lnTo>
                <a:lnTo>
                  <a:pt x="18998" y="34199"/>
                </a:lnTo>
                <a:lnTo>
                  <a:pt x="21238" y="37087"/>
                </a:lnTo>
                <a:lnTo>
                  <a:pt x="23683" y="40917"/>
                </a:lnTo>
                <a:lnTo>
                  <a:pt x="26266" y="45375"/>
                </a:lnTo>
                <a:lnTo>
                  <a:pt x="28941" y="50253"/>
                </a:lnTo>
                <a:lnTo>
                  <a:pt x="30724" y="54457"/>
                </a:lnTo>
                <a:lnTo>
                  <a:pt x="31912" y="58212"/>
                </a:lnTo>
                <a:lnTo>
                  <a:pt x="32705" y="61668"/>
                </a:lnTo>
                <a:lnTo>
                  <a:pt x="34186" y="64925"/>
                </a:lnTo>
                <a:lnTo>
                  <a:pt x="36125" y="68048"/>
                </a:lnTo>
                <a:lnTo>
                  <a:pt x="38371" y="71083"/>
                </a:lnTo>
                <a:lnTo>
                  <a:pt x="39868" y="75011"/>
                </a:lnTo>
                <a:lnTo>
                  <a:pt x="40866" y="79535"/>
                </a:lnTo>
                <a:lnTo>
                  <a:pt x="41532" y="84456"/>
                </a:lnTo>
                <a:lnTo>
                  <a:pt x="42927" y="88689"/>
                </a:lnTo>
                <a:lnTo>
                  <a:pt x="44810" y="92464"/>
                </a:lnTo>
                <a:lnTo>
                  <a:pt x="47018" y="95932"/>
                </a:lnTo>
                <a:lnTo>
                  <a:pt x="48491" y="102055"/>
                </a:lnTo>
                <a:lnTo>
                  <a:pt x="49472" y="109947"/>
                </a:lnTo>
                <a:lnTo>
                  <a:pt x="50562" y="126017"/>
                </a:lnTo>
                <a:lnTo>
                  <a:pt x="51047" y="136335"/>
                </a:lnTo>
                <a:lnTo>
                  <a:pt x="51262" y="146636"/>
                </a:lnTo>
                <a:lnTo>
                  <a:pt x="51424" y="220974"/>
                </a:lnTo>
                <a:lnTo>
                  <a:pt x="52381" y="225421"/>
                </a:lnTo>
                <a:lnTo>
                  <a:pt x="53970" y="229339"/>
                </a:lnTo>
                <a:lnTo>
                  <a:pt x="60007" y="24003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72"/>
          <p:cNvSpPr/>
          <p:nvPr/>
        </p:nvSpPr>
        <p:spPr>
          <a:xfrm>
            <a:off x="5677852" y="4612004"/>
            <a:ext cx="257176" cy="8470"/>
          </a:xfrm>
          <a:custGeom>
            <a:avLst/>
            <a:gdLst/>
            <a:ahLst/>
            <a:cxnLst/>
            <a:rect l="0" t="0" r="0" b="0"/>
            <a:pathLst>
              <a:path w="257176" h="8470">
                <a:moveTo>
                  <a:pt x="0" y="0"/>
                </a:moveTo>
                <a:lnTo>
                  <a:pt x="4551" y="4552"/>
                </a:lnTo>
                <a:lnTo>
                  <a:pt x="6844" y="5892"/>
                </a:lnTo>
                <a:lnTo>
                  <a:pt x="9325" y="6786"/>
                </a:lnTo>
                <a:lnTo>
                  <a:pt x="11932" y="7382"/>
                </a:lnTo>
                <a:lnTo>
                  <a:pt x="14622" y="7779"/>
                </a:lnTo>
                <a:lnTo>
                  <a:pt x="17368" y="8044"/>
                </a:lnTo>
                <a:lnTo>
                  <a:pt x="20151" y="8220"/>
                </a:lnTo>
                <a:lnTo>
                  <a:pt x="30864" y="8416"/>
                </a:lnTo>
                <a:lnTo>
                  <a:pt x="37721" y="8469"/>
                </a:lnTo>
                <a:lnTo>
                  <a:pt x="44197" y="7551"/>
                </a:lnTo>
                <a:lnTo>
                  <a:pt x="50420" y="5987"/>
                </a:lnTo>
                <a:lnTo>
                  <a:pt x="56473" y="3991"/>
                </a:lnTo>
                <a:lnTo>
                  <a:pt x="62414" y="2661"/>
                </a:lnTo>
                <a:lnTo>
                  <a:pt x="68279" y="1774"/>
                </a:lnTo>
                <a:lnTo>
                  <a:pt x="74094" y="1183"/>
                </a:lnTo>
                <a:lnTo>
                  <a:pt x="79876" y="789"/>
                </a:lnTo>
                <a:lnTo>
                  <a:pt x="85636" y="526"/>
                </a:lnTo>
                <a:lnTo>
                  <a:pt x="98068" y="234"/>
                </a:lnTo>
                <a:lnTo>
                  <a:pt x="257175"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73"/>
          <p:cNvSpPr/>
          <p:nvPr/>
        </p:nvSpPr>
        <p:spPr>
          <a:xfrm>
            <a:off x="6029325" y="4406265"/>
            <a:ext cx="42863" cy="240031"/>
          </a:xfrm>
          <a:custGeom>
            <a:avLst/>
            <a:gdLst/>
            <a:ahLst/>
            <a:cxnLst/>
            <a:rect l="0" t="0" r="0" b="0"/>
            <a:pathLst>
              <a:path w="42863" h="240031">
                <a:moveTo>
                  <a:pt x="0" y="0"/>
                </a:moveTo>
                <a:lnTo>
                  <a:pt x="4550" y="9101"/>
                </a:lnTo>
                <a:lnTo>
                  <a:pt x="5891" y="13688"/>
                </a:lnTo>
                <a:lnTo>
                  <a:pt x="6785" y="18650"/>
                </a:lnTo>
                <a:lnTo>
                  <a:pt x="7380" y="23863"/>
                </a:lnTo>
                <a:lnTo>
                  <a:pt x="7778" y="28291"/>
                </a:lnTo>
                <a:lnTo>
                  <a:pt x="8219" y="35751"/>
                </a:lnTo>
                <a:lnTo>
                  <a:pt x="8415" y="44782"/>
                </a:lnTo>
                <a:lnTo>
                  <a:pt x="8541" y="66101"/>
                </a:lnTo>
                <a:lnTo>
                  <a:pt x="9504" y="70737"/>
                </a:lnTo>
                <a:lnTo>
                  <a:pt x="11098" y="74781"/>
                </a:lnTo>
                <a:lnTo>
                  <a:pt x="13113" y="78429"/>
                </a:lnTo>
                <a:lnTo>
                  <a:pt x="14457" y="82766"/>
                </a:lnTo>
                <a:lnTo>
                  <a:pt x="15353" y="87562"/>
                </a:lnTo>
                <a:lnTo>
                  <a:pt x="15950" y="92665"/>
                </a:lnTo>
                <a:lnTo>
                  <a:pt x="17301" y="99876"/>
                </a:lnTo>
                <a:lnTo>
                  <a:pt x="21341" y="118049"/>
                </a:lnTo>
                <a:lnTo>
                  <a:pt x="22800" y="129182"/>
                </a:lnTo>
                <a:lnTo>
                  <a:pt x="23772" y="141366"/>
                </a:lnTo>
                <a:lnTo>
                  <a:pt x="24420" y="154252"/>
                </a:lnTo>
                <a:lnTo>
                  <a:pt x="25805" y="165699"/>
                </a:lnTo>
                <a:lnTo>
                  <a:pt x="27681" y="176189"/>
                </a:lnTo>
                <a:lnTo>
                  <a:pt x="29884" y="186039"/>
                </a:lnTo>
                <a:lnTo>
                  <a:pt x="31353" y="193558"/>
                </a:lnTo>
                <a:lnTo>
                  <a:pt x="32332" y="199524"/>
                </a:lnTo>
                <a:lnTo>
                  <a:pt x="32984" y="204453"/>
                </a:lnTo>
                <a:lnTo>
                  <a:pt x="33420" y="208692"/>
                </a:lnTo>
                <a:lnTo>
                  <a:pt x="33903" y="215942"/>
                </a:lnTo>
                <a:lnTo>
                  <a:pt x="34118" y="222339"/>
                </a:lnTo>
                <a:lnTo>
                  <a:pt x="34175" y="225378"/>
                </a:lnTo>
                <a:lnTo>
                  <a:pt x="35166" y="228357"/>
                </a:lnTo>
                <a:lnTo>
                  <a:pt x="36779" y="231295"/>
                </a:lnTo>
                <a:lnTo>
                  <a:pt x="42862" y="24003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74"/>
          <p:cNvSpPr/>
          <p:nvPr/>
        </p:nvSpPr>
        <p:spPr>
          <a:xfrm>
            <a:off x="6157912" y="4449127"/>
            <a:ext cx="77154" cy="222886"/>
          </a:xfrm>
          <a:custGeom>
            <a:avLst/>
            <a:gdLst/>
            <a:ahLst/>
            <a:cxnLst/>
            <a:rect l="0" t="0" r="0" b="0"/>
            <a:pathLst>
              <a:path w="77154" h="222886">
                <a:moveTo>
                  <a:pt x="0" y="0"/>
                </a:moveTo>
                <a:lnTo>
                  <a:pt x="0" y="13652"/>
                </a:lnTo>
                <a:lnTo>
                  <a:pt x="1905" y="21484"/>
                </a:lnTo>
                <a:lnTo>
                  <a:pt x="5080" y="30516"/>
                </a:lnTo>
                <a:lnTo>
                  <a:pt x="9102" y="40347"/>
                </a:lnTo>
                <a:lnTo>
                  <a:pt x="12735" y="48805"/>
                </a:lnTo>
                <a:lnTo>
                  <a:pt x="19313" y="63284"/>
                </a:lnTo>
                <a:lnTo>
                  <a:pt x="28371" y="82145"/>
                </a:lnTo>
                <a:lnTo>
                  <a:pt x="31296" y="87148"/>
                </a:lnTo>
                <a:lnTo>
                  <a:pt x="34199" y="91436"/>
                </a:lnTo>
                <a:lnTo>
                  <a:pt x="37087" y="95248"/>
                </a:lnTo>
                <a:lnTo>
                  <a:pt x="39012" y="99694"/>
                </a:lnTo>
                <a:lnTo>
                  <a:pt x="40296" y="104562"/>
                </a:lnTo>
                <a:lnTo>
                  <a:pt x="41152" y="109713"/>
                </a:lnTo>
                <a:lnTo>
                  <a:pt x="42674" y="115052"/>
                </a:lnTo>
                <a:lnTo>
                  <a:pt x="44642" y="120517"/>
                </a:lnTo>
                <a:lnTo>
                  <a:pt x="46906" y="126065"/>
                </a:lnTo>
                <a:lnTo>
                  <a:pt x="48416" y="131668"/>
                </a:lnTo>
                <a:lnTo>
                  <a:pt x="49422" y="137309"/>
                </a:lnTo>
                <a:lnTo>
                  <a:pt x="50093" y="142974"/>
                </a:lnTo>
                <a:lnTo>
                  <a:pt x="52445" y="151514"/>
                </a:lnTo>
                <a:lnTo>
                  <a:pt x="55919" y="161969"/>
                </a:lnTo>
                <a:lnTo>
                  <a:pt x="60139" y="173702"/>
                </a:lnTo>
                <a:lnTo>
                  <a:pt x="62953" y="182477"/>
                </a:lnTo>
                <a:lnTo>
                  <a:pt x="64829" y="189279"/>
                </a:lnTo>
                <a:lnTo>
                  <a:pt x="66079" y="194765"/>
                </a:lnTo>
                <a:lnTo>
                  <a:pt x="67865" y="199376"/>
                </a:lnTo>
                <a:lnTo>
                  <a:pt x="70009" y="203403"/>
                </a:lnTo>
                <a:lnTo>
                  <a:pt x="77153" y="222885"/>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75"/>
          <p:cNvSpPr/>
          <p:nvPr/>
        </p:nvSpPr>
        <p:spPr>
          <a:xfrm>
            <a:off x="6303645" y="4509135"/>
            <a:ext cx="77153" cy="480061"/>
          </a:xfrm>
          <a:custGeom>
            <a:avLst/>
            <a:gdLst/>
            <a:ahLst/>
            <a:cxnLst/>
            <a:rect l="0" t="0" r="0" b="0"/>
            <a:pathLst>
              <a:path w="77153" h="480061">
                <a:moveTo>
                  <a:pt x="77152" y="0"/>
                </a:moveTo>
                <a:lnTo>
                  <a:pt x="77152" y="13652"/>
                </a:lnTo>
                <a:lnTo>
                  <a:pt x="76200" y="23389"/>
                </a:lnTo>
                <a:lnTo>
                  <a:pt x="74612" y="35595"/>
                </a:lnTo>
                <a:lnTo>
                  <a:pt x="72601" y="49447"/>
                </a:lnTo>
                <a:lnTo>
                  <a:pt x="65220" y="109901"/>
                </a:lnTo>
                <a:lnTo>
                  <a:pt x="62530" y="127559"/>
                </a:lnTo>
                <a:lnTo>
                  <a:pt x="59784" y="142190"/>
                </a:lnTo>
                <a:lnTo>
                  <a:pt x="57001" y="154801"/>
                </a:lnTo>
                <a:lnTo>
                  <a:pt x="53241" y="168922"/>
                </a:lnTo>
                <a:lnTo>
                  <a:pt x="43982" y="199854"/>
                </a:lnTo>
                <a:lnTo>
                  <a:pt x="40751" y="213246"/>
                </a:lnTo>
                <a:lnTo>
                  <a:pt x="38598" y="225031"/>
                </a:lnTo>
                <a:lnTo>
                  <a:pt x="37162" y="235746"/>
                </a:lnTo>
                <a:lnTo>
                  <a:pt x="34299" y="248604"/>
                </a:lnTo>
                <a:lnTo>
                  <a:pt x="30486" y="262891"/>
                </a:lnTo>
                <a:lnTo>
                  <a:pt x="26039" y="278130"/>
                </a:lnTo>
                <a:lnTo>
                  <a:pt x="23074" y="291147"/>
                </a:lnTo>
                <a:lnTo>
                  <a:pt x="21098" y="302683"/>
                </a:lnTo>
                <a:lnTo>
                  <a:pt x="19780" y="313231"/>
                </a:lnTo>
                <a:lnTo>
                  <a:pt x="16997" y="329788"/>
                </a:lnTo>
                <a:lnTo>
                  <a:pt x="5883" y="390979"/>
                </a:lnTo>
                <a:lnTo>
                  <a:pt x="3921" y="404480"/>
                </a:lnTo>
                <a:lnTo>
                  <a:pt x="2614" y="415386"/>
                </a:lnTo>
                <a:lnTo>
                  <a:pt x="1743" y="426466"/>
                </a:lnTo>
                <a:lnTo>
                  <a:pt x="1162" y="437663"/>
                </a:lnTo>
                <a:lnTo>
                  <a:pt x="344" y="461465"/>
                </a:lnTo>
                <a:lnTo>
                  <a:pt x="0" y="48006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76"/>
          <p:cNvSpPr/>
          <p:nvPr/>
        </p:nvSpPr>
        <p:spPr>
          <a:xfrm>
            <a:off x="6406515" y="4749212"/>
            <a:ext cx="303216" cy="291418"/>
          </a:xfrm>
          <a:custGeom>
            <a:avLst/>
            <a:gdLst/>
            <a:ahLst/>
            <a:cxnLst/>
            <a:rect l="0" t="0" r="0" b="0"/>
            <a:pathLst>
              <a:path w="303216" h="291418">
                <a:moveTo>
                  <a:pt x="0" y="77105"/>
                </a:moveTo>
                <a:lnTo>
                  <a:pt x="4551" y="68004"/>
                </a:lnTo>
                <a:lnTo>
                  <a:pt x="7796" y="63417"/>
                </a:lnTo>
                <a:lnTo>
                  <a:pt x="11865" y="58455"/>
                </a:lnTo>
                <a:lnTo>
                  <a:pt x="20513" y="48814"/>
                </a:lnTo>
                <a:lnTo>
                  <a:pt x="27532" y="41354"/>
                </a:lnTo>
                <a:lnTo>
                  <a:pt x="34547" y="37078"/>
                </a:lnTo>
                <a:lnTo>
                  <a:pt x="43987" y="32324"/>
                </a:lnTo>
                <a:lnTo>
                  <a:pt x="72405" y="19069"/>
                </a:lnTo>
                <a:lnTo>
                  <a:pt x="99074" y="6057"/>
                </a:lnTo>
                <a:lnTo>
                  <a:pt x="105102" y="4022"/>
                </a:lnTo>
                <a:lnTo>
                  <a:pt x="111025" y="2666"/>
                </a:lnTo>
                <a:lnTo>
                  <a:pt x="116879" y="1761"/>
                </a:lnTo>
                <a:lnTo>
                  <a:pt x="122687" y="1159"/>
                </a:lnTo>
                <a:lnTo>
                  <a:pt x="128464" y="757"/>
                </a:lnTo>
                <a:lnTo>
                  <a:pt x="134220" y="489"/>
                </a:lnTo>
                <a:lnTo>
                  <a:pt x="145695" y="191"/>
                </a:lnTo>
                <a:lnTo>
                  <a:pt x="168585" y="0"/>
                </a:lnTo>
                <a:lnTo>
                  <a:pt x="174302" y="937"/>
                </a:lnTo>
                <a:lnTo>
                  <a:pt x="180019" y="2514"/>
                </a:lnTo>
                <a:lnTo>
                  <a:pt x="193779" y="7337"/>
                </a:lnTo>
                <a:lnTo>
                  <a:pt x="200714" y="12724"/>
                </a:lnTo>
                <a:lnTo>
                  <a:pt x="208802" y="20353"/>
                </a:lnTo>
                <a:lnTo>
                  <a:pt x="210639" y="23078"/>
                </a:lnTo>
                <a:lnTo>
                  <a:pt x="212680" y="28645"/>
                </a:lnTo>
                <a:lnTo>
                  <a:pt x="213828" y="37135"/>
                </a:lnTo>
                <a:lnTo>
                  <a:pt x="214169" y="45684"/>
                </a:lnTo>
                <a:lnTo>
                  <a:pt x="214270" y="54248"/>
                </a:lnTo>
                <a:lnTo>
                  <a:pt x="213332" y="57105"/>
                </a:lnTo>
                <a:lnTo>
                  <a:pt x="209748" y="62819"/>
                </a:lnTo>
                <a:lnTo>
                  <a:pt x="204982" y="71073"/>
                </a:lnTo>
                <a:lnTo>
                  <a:pt x="202376" y="75941"/>
                </a:lnTo>
                <a:lnTo>
                  <a:pt x="199687" y="79187"/>
                </a:lnTo>
                <a:lnTo>
                  <a:pt x="196943" y="81350"/>
                </a:lnTo>
                <a:lnTo>
                  <a:pt x="189447" y="85659"/>
                </a:lnTo>
                <a:lnTo>
                  <a:pt x="176590" y="93925"/>
                </a:lnTo>
                <a:lnTo>
                  <a:pt x="169162" y="97843"/>
                </a:lnTo>
                <a:lnTo>
                  <a:pt x="161353" y="101408"/>
                </a:lnTo>
                <a:lnTo>
                  <a:pt x="153288" y="104737"/>
                </a:lnTo>
                <a:lnTo>
                  <a:pt x="146007" y="106957"/>
                </a:lnTo>
                <a:lnTo>
                  <a:pt x="139248" y="108436"/>
                </a:lnTo>
                <a:lnTo>
                  <a:pt x="132837" y="109422"/>
                </a:lnTo>
                <a:lnTo>
                  <a:pt x="128253" y="110518"/>
                </a:lnTo>
                <a:lnTo>
                  <a:pt x="128365" y="110811"/>
                </a:lnTo>
                <a:lnTo>
                  <a:pt x="133072" y="111222"/>
                </a:lnTo>
                <a:lnTo>
                  <a:pt x="145050" y="111344"/>
                </a:lnTo>
                <a:lnTo>
                  <a:pt x="160664" y="111380"/>
                </a:lnTo>
                <a:lnTo>
                  <a:pt x="166165" y="112337"/>
                </a:lnTo>
                <a:lnTo>
                  <a:pt x="171736" y="113929"/>
                </a:lnTo>
                <a:lnTo>
                  <a:pt x="177355" y="115941"/>
                </a:lnTo>
                <a:lnTo>
                  <a:pt x="183007" y="118236"/>
                </a:lnTo>
                <a:lnTo>
                  <a:pt x="188680" y="120719"/>
                </a:lnTo>
                <a:lnTo>
                  <a:pt x="194366" y="123326"/>
                </a:lnTo>
                <a:lnTo>
                  <a:pt x="213385" y="131303"/>
                </a:lnTo>
                <a:lnTo>
                  <a:pt x="225124" y="136097"/>
                </a:lnTo>
                <a:lnTo>
                  <a:pt x="234855" y="141198"/>
                </a:lnTo>
                <a:lnTo>
                  <a:pt x="243248" y="146504"/>
                </a:lnTo>
                <a:lnTo>
                  <a:pt x="250747" y="151946"/>
                </a:lnTo>
                <a:lnTo>
                  <a:pt x="266701" y="163073"/>
                </a:lnTo>
                <a:lnTo>
                  <a:pt x="274955" y="168707"/>
                </a:lnTo>
                <a:lnTo>
                  <a:pt x="281410" y="174368"/>
                </a:lnTo>
                <a:lnTo>
                  <a:pt x="286667" y="180047"/>
                </a:lnTo>
                <a:lnTo>
                  <a:pt x="291124" y="185738"/>
                </a:lnTo>
                <a:lnTo>
                  <a:pt x="295048" y="191437"/>
                </a:lnTo>
                <a:lnTo>
                  <a:pt x="298616" y="197141"/>
                </a:lnTo>
                <a:lnTo>
                  <a:pt x="301947" y="202850"/>
                </a:lnTo>
                <a:lnTo>
                  <a:pt x="303215" y="208560"/>
                </a:lnTo>
                <a:lnTo>
                  <a:pt x="303108" y="214271"/>
                </a:lnTo>
                <a:lnTo>
                  <a:pt x="302085" y="219985"/>
                </a:lnTo>
                <a:lnTo>
                  <a:pt x="298407" y="228872"/>
                </a:lnTo>
                <a:lnTo>
                  <a:pt x="293598" y="235997"/>
                </a:lnTo>
                <a:lnTo>
                  <a:pt x="288285" y="242339"/>
                </a:lnTo>
                <a:lnTo>
                  <a:pt x="280209" y="248332"/>
                </a:lnTo>
                <a:lnTo>
                  <a:pt x="271222" y="254171"/>
                </a:lnTo>
                <a:lnTo>
                  <a:pt x="264053" y="259941"/>
                </a:lnTo>
                <a:lnTo>
                  <a:pt x="257692" y="263140"/>
                </a:lnTo>
                <a:lnTo>
                  <a:pt x="250737" y="265515"/>
                </a:lnTo>
                <a:lnTo>
                  <a:pt x="241296" y="269745"/>
                </a:lnTo>
                <a:lnTo>
                  <a:pt x="236111" y="271255"/>
                </a:lnTo>
                <a:lnTo>
                  <a:pt x="230750" y="272261"/>
                </a:lnTo>
                <a:lnTo>
                  <a:pt x="225271" y="272932"/>
                </a:lnTo>
                <a:lnTo>
                  <a:pt x="217807" y="274330"/>
                </a:lnTo>
                <a:lnTo>
                  <a:pt x="162997" y="286087"/>
                </a:lnTo>
                <a:lnTo>
                  <a:pt x="151527" y="287864"/>
                </a:lnTo>
                <a:lnTo>
                  <a:pt x="141023" y="289049"/>
                </a:lnTo>
                <a:lnTo>
                  <a:pt x="102869" y="29141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77"/>
          <p:cNvSpPr/>
          <p:nvPr/>
        </p:nvSpPr>
        <p:spPr>
          <a:xfrm>
            <a:off x="5909309" y="2032900"/>
            <a:ext cx="368572" cy="648826"/>
          </a:xfrm>
          <a:custGeom>
            <a:avLst/>
            <a:gdLst/>
            <a:ahLst/>
            <a:cxnLst/>
            <a:rect l="0" t="0" r="0" b="0"/>
            <a:pathLst>
              <a:path w="368572" h="648826">
                <a:moveTo>
                  <a:pt x="128588" y="7355"/>
                </a:moveTo>
                <a:lnTo>
                  <a:pt x="134479" y="20090"/>
                </a:lnTo>
                <a:lnTo>
                  <a:pt x="136366" y="29755"/>
                </a:lnTo>
                <a:lnTo>
                  <a:pt x="136807" y="35725"/>
                </a:lnTo>
                <a:lnTo>
                  <a:pt x="134464" y="49174"/>
                </a:lnTo>
                <a:lnTo>
                  <a:pt x="132505" y="58094"/>
                </a:lnTo>
                <a:lnTo>
                  <a:pt x="131199" y="75471"/>
                </a:lnTo>
                <a:lnTo>
                  <a:pt x="130329" y="98485"/>
                </a:lnTo>
                <a:lnTo>
                  <a:pt x="128932" y="167490"/>
                </a:lnTo>
                <a:lnTo>
                  <a:pt x="131281" y="186158"/>
                </a:lnTo>
                <a:lnTo>
                  <a:pt x="133241" y="195137"/>
                </a:lnTo>
                <a:lnTo>
                  <a:pt x="136452" y="202075"/>
                </a:lnTo>
                <a:lnTo>
                  <a:pt x="140499" y="207654"/>
                </a:lnTo>
                <a:lnTo>
                  <a:pt x="165429" y="232779"/>
                </a:lnTo>
                <a:lnTo>
                  <a:pt x="168389" y="234790"/>
                </a:lnTo>
                <a:lnTo>
                  <a:pt x="174217" y="237025"/>
                </a:lnTo>
                <a:lnTo>
                  <a:pt x="185720" y="238459"/>
                </a:lnTo>
                <a:lnTo>
                  <a:pt x="197164" y="238742"/>
                </a:lnTo>
                <a:lnTo>
                  <a:pt x="200023" y="238765"/>
                </a:lnTo>
                <a:lnTo>
                  <a:pt x="202882" y="237829"/>
                </a:lnTo>
                <a:lnTo>
                  <a:pt x="211455" y="232912"/>
                </a:lnTo>
                <a:lnTo>
                  <a:pt x="217170" y="231427"/>
                </a:lnTo>
                <a:lnTo>
                  <a:pt x="220028" y="229126"/>
                </a:lnTo>
                <a:lnTo>
                  <a:pt x="230506" y="215834"/>
                </a:lnTo>
                <a:lnTo>
                  <a:pt x="236538" y="209206"/>
                </a:lnTo>
                <a:lnTo>
                  <a:pt x="256141" y="188765"/>
                </a:lnTo>
                <a:lnTo>
                  <a:pt x="267193" y="176564"/>
                </a:lnTo>
                <a:lnTo>
                  <a:pt x="275280" y="164791"/>
                </a:lnTo>
                <a:lnTo>
                  <a:pt x="285188" y="147453"/>
                </a:lnTo>
                <a:lnTo>
                  <a:pt x="294156" y="130251"/>
                </a:lnTo>
                <a:lnTo>
                  <a:pt x="299964" y="113728"/>
                </a:lnTo>
                <a:lnTo>
                  <a:pt x="305720" y="95589"/>
                </a:lnTo>
                <a:lnTo>
                  <a:pt x="311454" y="81177"/>
                </a:lnTo>
                <a:lnTo>
                  <a:pt x="315486" y="62354"/>
                </a:lnTo>
                <a:lnTo>
                  <a:pt x="316429" y="45451"/>
                </a:lnTo>
                <a:lnTo>
                  <a:pt x="315895" y="27144"/>
                </a:lnTo>
                <a:lnTo>
                  <a:pt x="312484" y="12657"/>
                </a:lnTo>
                <a:lnTo>
                  <a:pt x="310240" y="8032"/>
                </a:lnTo>
                <a:lnTo>
                  <a:pt x="307792" y="4949"/>
                </a:lnTo>
                <a:lnTo>
                  <a:pt x="301570" y="0"/>
                </a:lnTo>
                <a:lnTo>
                  <a:pt x="300492" y="17346"/>
                </a:lnTo>
                <a:lnTo>
                  <a:pt x="302780" y="31163"/>
                </a:lnTo>
                <a:lnTo>
                  <a:pt x="306019" y="43654"/>
                </a:lnTo>
                <a:lnTo>
                  <a:pt x="307459" y="55555"/>
                </a:lnTo>
                <a:lnTo>
                  <a:pt x="309747" y="65206"/>
                </a:lnTo>
                <a:lnTo>
                  <a:pt x="313179" y="77354"/>
                </a:lnTo>
                <a:lnTo>
                  <a:pt x="324569" y="114138"/>
                </a:lnTo>
                <a:lnTo>
                  <a:pt x="327822" y="124263"/>
                </a:lnTo>
                <a:lnTo>
                  <a:pt x="336517" y="155834"/>
                </a:lnTo>
                <a:lnTo>
                  <a:pt x="341502" y="174921"/>
                </a:lnTo>
                <a:lnTo>
                  <a:pt x="349582" y="208828"/>
                </a:lnTo>
                <a:lnTo>
                  <a:pt x="359485" y="252153"/>
                </a:lnTo>
                <a:lnTo>
                  <a:pt x="362529" y="264851"/>
                </a:lnTo>
                <a:lnTo>
                  <a:pt x="364559" y="276174"/>
                </a:lnTo>
                <a:lnTo>
                  <a:pt x="366814" y="296375"/>
                </a:lnTo>
                <a:lnTo>
                  <a:pt x="367816" y="314878"/>
                </a:lnTo>
                <a:lnTo>
                  <a:pt x="368262" y="332627"/>
                </a:lnTo>
                <a:lnTo>
                  <a:pt x="368571" y="375908"/>
                </a:lnTo>
                <a:lnTo>
                  <a:pt x="366057" y="395629"/>
                </a:lnTo>
                <a:lnTo>
                  <a:pt x="364053" y="406221"/>
                </a:lnTo>
                <a:lnTo>
                  <a:pt x="359287" y="425611"/>
                </a:lnTo>
                <a:lnTo>
                  <a:pt x="354946" y="443754"/>
                </a:lnTo>
                <a:lnTo>
                  <a:pt x="353016" y="461342"/>
                </a:lnTo>
                <a:lnTo>
                  <a:pt x="347079" y="478685"/>
                </a:lnTo>
                <a:lnTo>
                  <a:pt x="339043" y="495917"/>
                </a:lnTo>
                <a:lnTo>
                  <a:pt x="332296" y="513101"/>
                </a:lnTo>
                <a:lnTo>
                  <a:pt x="323583" y="530263"/>
                </a:lnTo>
                <a:lnTo>
                  <a:pt x="318592" y="538840"/>
                </a:lnTo>
                <a:lnTo>
                  <a:pt x="311455" y="549321"/>
                </a:lnTo>
                <a:lnTo>
                  <a:pt x="302887" y="561071"/>
                </a:lnTo>
                <a:lnTo>
                  <a:pt x="293365" y="573666"/>
                </a:lnTo>
                <a:lnTo>
                  <a:pt x="284159" y="583968"/>
                </a:lnTo>
                <a:lnTo>
                  <a:pt x="275165" y="592741"/>
                </a:lnTo>
                <a:lnTo>
                  <a:pt x="266311" y="600495"/>
                </a:lnTo>
                <a:lnTo>
                  <a:pt x="258504" y="606616"/>
                </a:lnTo>
                <a:lnTo>
                  <a:pt x="251394" y="611650"/>
                </a:lnTo>
                <a:lnTo>
                  <a:pt x="221743" y="631123"/>
                </a:lnTo>
                <a:lnTo>
                  <a:pt x="212599" y="634655"/>
                </a:lnTo>
                <a:lnTo>
                  <a:pt x="202693" y="637010"/>
                </a:lnTo>
                <a:lnTo>
                  <a:pt x="192279" y="638580"/>
                </a:lnTo>
                <a:lnTo>
                  <a:pt x="183431" y="640579"/>
                </a:lnTo>
                <a:lnTo>
                  <a:pt x="175627" y="642864"/>
                </a:lnTo>
                <a:lnTo>
                  <a:pt x="168520" y="645340"/>
                </a:lnTo>
                <a:lnTo>
                  <a:pt x="160924" y="646991"/>
                </a:lnTo>
                <a:lnTo>
                  <a:pt x="153003" y="648091"/>
                </a:lnTo>
                <a:lnTo>
                  <a:pt x="144865" y="648825"/>
                </a:lnTo>
                <a:lnTo>
                  <a:pt x="136582" y="648361"/>
                </a:lnTo>
                <a:lnTo>
                  <a:pt x="128202" y="647100"/>
                </a:lnTo>
                <a:lnTo>
                  <a:pt x="119758" y="645307"/>
                </a:lnTo>
                <a:lnTo>
                  <a:pt x="111271" y="644111"/>
                </a:lnTo>
                <a:lnTo>
                  <a:pt x="102756" y="643314"/>
                </a:lnTo>
                <a:lnTo>
                  <a:pt x="94222" y="642782"/>
                </a:lnTo>
                <a:lnTo>
                  <a:pt x="86627" y="641475"/>
                </a:lnTo>
                <a:lnTo>
                  <a:pt x="79659" y="639652"/>
                </a:lnTo>
                <a:lnTo>
                  <a:pt x="73109" y="637484"/>
                </a:lnTo>
                <a:lnTo>
                  <a:pt x="66837" y="636038"/>
                </a:lnTo>
                <a:lnTo>
                  <a:pt x="60751" y="635075"/>
                </a:lnTo>
                <a:lnTo>
                  <a:pt x="54788" y="634432"/>
                </a:lnTo>
                <a:lnTo>
                  <a:pt x="48908" y="633051"/>
                </a:lnTo>
                <a:lnTo>
                  <a:pt x="43083" y="631178"/>
                </a:lnTo>
                <a:lnTo>
                  <a:pt x="37295" y="628977"/>
                </a:lnTo>
                <a:lnTo>
                  <a:pt x="25783" y="621451"/>
                </a:lnTo>
                <a:lnTo>
                  <a:pt x="15270" y="612709"/>
                </a:lnTo>
                <a:lnTo>
                  <a:pt x="4948" y="603385"/>
                </a:lnTo>
                <a:lnTo>
                  <a:pt x="0" y="59885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78"/>
          <p:cNvSpPr/>
          <p:nvPr/>
        </p:nvSpPr>
        <p:spPr>
          <a:xfrm>
            <a:off x="6358713" y="2151697"/>
            <a:ext cx="210680" cy="41610"/>
          </a:xfrm>
          <a:custGeom>
            <a:avLst/>
            <a:gdLst/>
            <a:ahLst/>
            <a:cxnLst/>
            <a:rect l="0" t="0" r="0" b="0"/>
            <a:pathLst>
              <a:path w="210680" h="41610">
                <a:moveTo>
                  <a:pt x="4939" y="17145"/>
                </a:moveTo>
                <a:lnTo>
                  <a:pt x="389" y="26247"/>
                </a:lnTo>
                <a:lnTo>
                  <a:pt x="0" y="28928"/>
                </a:lnTo>
                <a:lnTo>
                  <a:pt x="694" y="30715"/>
                </a:lnTo>
                <a:lnTo>
                  <a:pt x="4101" y="33584"/>
                </a:lnTo>
                <a:lnTo>
                  <a:pt x="9242" y="38632"/>
                </a:lnTo>
                <a:lnTo>
                  <a:pt x="13522" y="40042"/>
                </a:lnTo>
                <a:lnTo>
                  <a:pt x="19234" y="40982"/>
                </a:lnTo>
                <a:lnTo>
                  <a:pt x="25899" y="41609"/>
                </a:lnTo>
                <a:lnTo>
                  <a:pt x="32247" y="41074"/>
                </a:lnTo>
                <a:lnTo>
                  <a:pt x="38384" y="39765"/>
                </a:lnTo>
                <a:lnTo>
                  <a:pt x="44381" y="37940"/>
                </a:lnTo>
                <a:lnTo>
                  <a:pt x="50284" y="36724"/>
                </a:lnTo>
                <a:lnTo>
                  <a:pt x="56124" y="35912"/>
                </a:lnTo>
                <a:lnTo>
                  <a:pt x="61922" y="35372"/>
                </a:lnTo>
                <a:lnTo>
                  <a:pt x="67693" y="34059"/>
                </a:lnTo>
                <a:lnTo>
                  <a:pt x="73445" y="32231"/>
                </a:lnTo>
                <a:lnTo>
                  <a:pt x="79185" y="30060"/>
                </a:lnTo>
                <a:lnTo>
                  <a:pt x="84916" y="28612"/>
                </a:lnTo>
                <a:lnTo>
                  <a:pt x="90642" y="27647"/>
                </a:lnTo>
                <a:lnTo>
                  <a:pt x="96365" y="27004"/>
                </a:lnTo>
                <a:lnTo>
                  <a:pt x="103037" y="25623"/>
                </a:lnTo>
                <a:lnTo>
                  <a:pt x="110342" y="23749"/>
                </a:lnTo>
                <a:lnTo>
                  <a:pt x="118071" y="21548"/>
                </a:lnTo>
                <a:lnTo>
                  <a:pt x="125128" y="19128"/>
                </a:lnTo>
                <a:lnTo>
                  <a:pt x="131738" y="16562"/>
                </a:lnTo>
                <a:lnTo>
                  <a:pt x="138049" y="13899"/>
                </a:lnTo>
                <a:lnTo>
                  <a:pt x="144162" y="11171"/>
                </a:lnTo>
                <a:lnTo>
                  <a:pt x="156033" y="5600"/>
                </a:lnTo>
                <a:lnTo>
                  <a:pt x="162819" y="3733"/>
                </a:lnTo>
                <a:lnTo>
                  <a:pt x="170200" y="2489"/>
                </a:lnTo>
                <a:lnTo>
                  <a:pt x="177978" y="1659"/>
                </a:lnTo>
                <a:lnTo>
                  <a:pt x="184116" y="1106"/>
                </a:lnTo>
                <a:lnTo>
                  <a:pt x="189160" y="738"/>
                </a:lnTo>
                <a:lnTo>
                  <a:pt x="193476" y="492"/>
                </a:lnTo>
                <a:lnTo>
                  <a:pt x="200810" y="219"/>
                </a:lnTo>
                <a:lnTo>
                  <a:pt x="210679"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79"/>
          <p:cNvSpPr/>
          <p:nvPr/>
        </p:nvSpPr>
        <p:spPr>
          <a:xfrm>
            <a:off x="6577965" y="1974915"/>
            <a:ext cx="281304" cy="622517"/>
          </a:xfrm>
          <a:custGeom>
            <a:avLst/>
            <a:gdLst/>
            <a:ahLst/>
            <a:cxnLst/>
            <a:rect l="0" t="0" r="0" b="0"/>
            <a:pathLst>
              <a:path w="281304" h="622517">
                <a:moveTo>
                  <a:pt x="85725" y="39622"/>
                </a:moveTo>
                <a:lnTo>
                  <a:pt x="81174" y="44173"/>
                </a:lnTo>
                <a:lnTo>
                  <a:pt x="79833" y="46466"/>
                </a:lnTo>
                <a:lnTo>
                  <a:pt x="78344" y="51554"/>
                </a:lnTo>
                <a:lnTo>
                  <a:pt x="74770" y="70486"/>
                </a:lnTo>
                <a:lnTo>
                  <a:pt x="71331" y="84772"/>
                </a:lnTo>
                <a:lnTo>
                  <a:pt x="69802" y="100646"/>
                </a:lnTo>
                <a:lnTo>
                  <a:pt x="68942" y="116547"/>
                </a:lnTo>
                <a:lnTo>
                  <a:pt x="68687" y="131841"/>
                </a:lnTo>
                <a:lnTo>
                  <a:pt x="68589" y="227298"/>
                </a:lnTo>
                <a:lnTo>
                  <a:pt x="71124" y="239873"/>
                </a:lnTo>
                <a:lnTo>
                  <a:pt x="77906" y="254848"/>
                </a:lnTo>
                <a:lnTo>
                  <a:pt x="82250" y="264818"/>
                </a:lnTo>
                <a:lnTo>
                  <a:pt x="84180" y="272424"/>
                </a:lnTo>
                <a:lnTo>
                  <a:pt x="90118" y="281520"/>
                </a:lnTo>
                <a:lnTo>
                  <a:pt x="98155" y="290007"/>
                </a:lnTo>
                <a:lnTo>
                  <a:pt x="104902" y="293779"/>
                </a:lnTo>
                <a:lnTo>
                  <a:pt x="118606" y="300454"/>
                </a:lnTo>
                <a:lnTo>
                  <a:pt x="126691" y="303185"/>
                </a:lnTo>
                <a:lnTo>
                  <a:pt x="130180" y="303913"/>
                </a:lnTo>
                <a:lnTo>
                  <a:pt x="133459" y="303446"/>
                </a:lnTo>
                <a:lnTo>
                  <a:pt x="136598" y="302182"/>
                </a:lnTo>
                <a:lnTo>
                  <a:pt x="139643" y="300387"/>
                </a:lnTo>
                <a:lnTo>
                  <a:pt x="145566" y="298393"/>
                </a:lnTo>
                <a:lnTo>
                  <a:pt x="152326" y="296554"/>
                </a:lnTo>
                <a:lnTo>
                  <a:pt x="156795" y="294730"/>
                </a:lnTo>
                <a:lnTo>
                  <a:pt x="161680" y="292562"/>
                </a:lnTo>
                <a:lnTo>
                  <a:pt x="169647" y="287612"/>
                </a:lnTo>
                <a:lnTo>
                  <a:pt x="176363" y="282237"/>
                </a:lnTo>
                <a:lnTo>
                  <a:pt x="182523" y="276674"/>
                </a:lnTo>
                <a:lnTo>
                  <a:pt x="200449" y="259085"/>
                </a:lnTo>
                <a:lnTo>
                  <a:pt x="206022" y="252606"/>
                </a:lnTo>
                <a:lnTo>
                  <a:pt x="214756" y="240326"/>
                </a:lnTo>
                <a:lnTo>
                  <a:pt x="219370" y="234385"/>
                </a:lnTo>
                <a:lnTo>
                  <a:pt x="224352" y="228519"/>
                </a:lnTo>
                <a:lnTo>
                  <a:pt x="229578" y="222703"/>
                </a:lnTo>
                <a:lnTo>
                  <a:pt x="237924" y="211162"/>
                </a:lnTo>
                <a:lnTo>
                  <a:pt x="245761" y="197777"/>
                </a:lnTo>
                <a:lnTo>
                  <a:pt x="255594" y="179128"/>
                </a:lnTo>
                <a:lnTo>
                  <a:pt x="261235" y="160680"/>
                </a:lnTo>
                <a:lnTo>
                  <a:pt x="263742" y="142003"/>
                </a:lnTo>
                <a:lnTo>
                  <a:pt x="264410" y="131688"/>
                </a:lnTo>
                <a:lnTo>
                  <a:pt x="264856" y="121002"/>
                </a:lnTo>
                <a:lnTo>
                  <a:pt x="265351" y="98969"/>
                </a:lnTo>
                <a:lnTo>
                  <a:pt x="265483" y="87759"/>
                </a:lnTo>
                <a:lnTo>
                  <a:pt x="263667" y="75523"/>
                </a:lnTo>
                <a:lnTo>
                  <a:pt x="260550" y="62604"/>
                </a:lnTo>
                <a:lnTo>
                  <a:pt x="256567" y="49228"/>
                </a:lnTo>
                <a:lnTo>
                  <a:pt x="252142" y="31826"/>
                </a:lnTo>
                <a:lnTo>
                  <a:pt x="250963" y="25852"/>
                </a:lnTo>
                <a:lnTo>
                  <a:pt x="244571" y="14135"/>
                </a:lnTo>
                <a:lnTo>
                  <a:pt x="234047" y="192"/>
                </a:lnTo>
                <a:lnTo>
                  <a:pt x="233184" y="0"/>
                </a:lnTo>
                <a:lnTo>
                  <a:pt x="232609" y="825"/>
                </a:lnTo>
                <a:lnTo>
                  <a:pt x="232224" y="2327"/>
                </a:lnTo>
                <a:lnTo>
                  <a:pt x="231798" y="16697"/>
                </a:lnTo>
                <a:lnTo>
                  <a:pt x="231685" y="27196"/>
                </a:lnTo>
                <a:lnTo>
                  <a:pt x="232561" y="38006"/>
                </a:lnTo>
                <a:lnTo>
                  <a:pt x="234099" y="49022"/>
                </a:lnTo>
                <a:lnTo>
                  <a:pt x="240812" y="85270"/>
                </a:lnTo>
                <a:lnTo>
                  <a:pt x="251615" y="140185"/>
                </a:lnTo>
                <a:lnTo>
                  <a:pt x="254421" y="152384"/>
                </a:lnTo>
                <a:lnTo>
                  <a:pt x="257244" y="163374"/>
                </a:lnTo>
                <a:lnTo>
                  <a:pt x="260078" y="173558"/>
                </a:lnTo>
                <a:lnTo>
                  <a:pt x="261967" y="184158"/>
                </a:lnTo>
                <a:lnTo>
                  <a:pt x="263228" y="195034"/>
                </a:lnTo>
                <a:lnTo>
                  <a:pt x="264067" y="206095"/>
                </a:lnTo>
                <a:lnTo>
                  <a:pt x="265580" y="219184"/>
                </a:lnTo>
                <a:lnTo>
                  <a:pt x="269800" y="248967"/>
                </a:lnTo>
                <a:lnTo>
                  <a:pt x="272259" y="262053"/>
                </a:lnTo>
                <a:lnTo>
                  <a:pt x="274851" y="273634"/>
                </a:lnTo>
                <a:lnTo>
                  <a:pt x="277532" y="284213"/>
                </a:lnTo>
                <a:lnTo>
                  <a:pt x="279318" y="295075"/>
                </a:lnTo>
                <a:lnTo>
                  <a:pt x="280510" y="306127"/>
                </a:lnTo>
                <a:lnTo>
                  <a:pt x="281303" y="317304"/>
                </a:lnTo>
                <a:lnTo>
                  <a:pt x="280881" y="334281"/>
                </a:lnTo>
                <a:lnTo>
                  <a:pt x="279646" y="355124"/>
                </a:lnTo>
                <a:lnTo>
                  <a:pt x="277870" y="378544"/>
                </a:lnTo>
                <a:lnTo>
                  <a:pt x="275734" y="399873"/>
                </a:lnTo>
                <a:lnTo>
                  <a:pt x="270820" y="438811"/>
                </a:lnTo>
                <a:lnTo>
                  <a:pt x="268177" y="454338"/>
                </a:lnTo>
                <a:lnTo>
                  <a:pt x="265463" y="467547"/>
                </a:lnTo>
                <a:lnTo>
                  <a:pt x="262700" y="479210"/>
                </a:lnTo>
                <a:lnTo>
                  <a:pt x="257090" y="497250"/>
                </a:lnTo>
                <a:lnTo>
                  <a:pt x="250470" y="512570"/>
                </a:lnTo>
                <a:lnTo>
                  <a:pt x="246037" y="520655"/>
                </a:lnTo>
                <a:lnTo>
                  <a:pt x="241177" y="528904"/>
                </a:lnTo>
                <a:lnTo>
                  <a:pt x="236032" y="536307"/>
                </a:lnTo>
                <a:lnTo>
                  <a:pt x="230697" y="543148"/>
                </a:lnTo>
                <a:lnTo>
                  <a:pt x="225236" y="549614"/>
                </a:lnTo>
                <a:lnTo>
                  <a:pt x="218737" y="555829"/>
                </a:lnTo>
                <a:lnTo>
                  <a:pt x="211546" y="561878"/>
                </a:lnTo>
                <a:lnTo>
                  <a:pt x="203897" y="567815"/>
                </a:lnTo>
                <a:lnTo>
                  <a:pt x="196891" y="572726"/>
                </a:lnTo>
                <a:lnTo>
                  <a:pt x="190315" y="576952"/>
                </a:lnTo>
                <a:lnTo>
                  <a:pt x="184026" y="580722"/>
                </a:lnTo>
                <a:lnTo>
                  <a:pt x="177930" y="585140"/>
                </a:lnTo>
                <a:lnTo>
                  <a:pt x="171960" y="589991"/>
                </a:lnTo>
                <a:lnTo>
                  <a:pt x="166075" y="595130"/>
                </a:lnTo>
                <a:lnTo>
                  <a:pt x="160246" y="599508"/>
                </a:lnTo>
                <a:lnTo>
                  <a:pt x="154455" y="603379"/>
                </a:lnTo>
                <a:lnTo>
                  <a:pt x="148691" y="606913"/>
                </a:lnTo>
                <a:lnTo>
                  <a:pt x="141989" y="609268"/>
                </a:lnTo>
                <a:lnTo>
                  <a:pt x="134664" y="610839"/>
                </a:lnTo>
                <a:lnTo>
                  <a:pt x="126924" y="611886"/>
                </a:lnTo>
                <a:lnTo>
                  <a:pt x="119858" y="613536"/>
                </a:lnTo>
                <a:lnTo>
                  <a:pt x="113243" y="615589"/>
                </a:lnTo>
                <a:lnTo>
                  <a:pt x="106928" y="617910"/>
                </a:lnTo>
                <a:lnTo>
                  <a:pt x="100812" y="619457"/>
                </a:lnTo>
                <a:lnTo>
                  <a:pt x="94831" y="620489"/>
                </a:lnTo>
                <a:lnTo>
                  <a:pt x="88938" y="621177"/>
                </a:lnTo>
                <a:lnTo>
                  <a:pt x="83104" y="621635"/>
                </a:lnTo>
                <a:lnTo>
                  <a:pt x="77310" y="621941"/>
                </a:lnTo>
                <a:lnTo>
                  <a:pt x="62594" y="622371"/>
                </a:lnTo>
                <a:lnTo>
                  <a:pt x="49088" y="622516"/>
                </a:lnTo>
                <a:lnTo>
                  <a:pt x="40549" y="619996"/>
                </a:lnTo>
                <a:lnTo>
                  <a:pt x="35605" y="617991"/>
                </a:lnTo>
                <a:lnTo>
                  <a:pt x="27572" y="615762"/>
                </a:lnTo>
                <a:lnTo>
                  <a:pt x="24096" y="615168"/>
                </a:lnTo>
                <a:lnTo>
                  <a:pt x="17695" y="611968"/>
                </a:lnTo>
                <a:lnTo>
                  <a:pt x="14654" y="609781"/>
                </a:lnTo>
                <a:lnTo>
                  <a:pt x="12627" y="607370"/>
                </a:lnTo>
                <a:lnTo>
                  <a:pt x="11275" y="604811"/>
                </a:lnTo>
                <a:lnTo>
                  <a:pt x="9106" y="598410"/>
                </a:lnTo>
                <a:lnTo>
                  <a:pt x="6269" y="594995"/>
                </a:lnTo>
                <a:lnTo>
                  <a:pt x="0" y="58826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80"/>
          <p:cNvSpPr/>
          <p:nvPr/>
        </p:nvSpPr>
        <p:spPr>
          <a:xfrm>
            <a:off x="6929437" y="2237422"/>
            <a:ext cx="30658" cy="231459"/>
          </a:xfrm>
          <a:custGeom>
            <a:avLst/>
            <a:gdLst/>
            <a:ahLst/>
            <a:cxnLst/>
            <a:rect l="0" t="0" r="0" b="0"/>
            <a:pathLst>
              <a:path w="30658" h="231459">
                <a:moveTo>
                  <a:pt x="25718" y="0"/>
                </a:moveTo>
                <a:lnTo>
                  <a:pt x="25718" y="9102"/>
                </a:lnTo>
                <a:lnTo>
                  <a:pt x="26670" y="14640"/>
                </a:lnTo>
                <a:lnTo>
                  <a:pt x="28258" y="21190"/>
                </a:lnTo>
                <a:lnTo>
                  <a:pt x="30269" y="28414"/>
                </a:lnTo>
                <a:lnTo>
                  <a:pt x="30657" y="40850"/>
                </a:lnTo>
                <a:lnTo>
                  <a:pt x="29963" y="56761"/>
                </a:lnTo>
                <a:lnTo>
                  <a:pt x="27605" y="89045"/>
                </a:lnTo>
                <a:lnTo>
                  <a:pt x="26556" y="109743"/>
                </a:lnTo>
                <a:lnTo>
                  <a:pt x="25324" y="117929"/>
                </a:lnTo>
                <a:lnTo>
                  <a:pt x="23551" y="125292"/>
                </a:lnTo>
                <a:lnTo>
                  <a:pt x="21415" y="132106"/>
                </a:lnTo>
                <a:lnTo>
                  <a:pt x="19039" y="144268"/>
                </a:lnTo>
                <a:lnTo>
                  <a:pt x="16503" y="159996"/>
                </a:lnTo>
                <a:lnTo>
                  <a:pt x="12098" y="191124"/>
                </a:lnTo>
                <a:lnTo>
                  <a:pt x="10923" y="200759"/>
                </a:lnTo>
                <a:lnTo>
                  <a:pt x="10139" y="208134"/>
                </a:lnTo>
                <a:lnTo>
                  <a:pt x="8665" y="214004"/>
                </a:lnTo>
                <a:lnTo>
                  <a:pt x="6729" y="218869"/>
                </a:lnTo>
                <a:lnTo>
                  <a:pt x="0" y="23145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81"/>
          <p:cNvSpPr/>
          <p:nvPr/>
        </p:nvSpPr>
        <p:spPr>
          <a:xfrm>
            <a:off x="7143750" y="2083117"/>
            <a:ext cx="154306" cy="25719"/>
          </a:xfrm>
          <a:custGeom>
            <a:avLst/>
            <a:gdLst/>
            <a:ahLst/>
            <a:cxnLst/>
            <a:rect l="0" t="0" r="0" b="0"/>
            <a:pathLst>
              <a:path w="154306" h="25719">
                <a:moveTo>
                  <a:pt x="0" y="25718"/>
                </a:moveTo>
                <a:lnTo>
                  <a:pt x="4550" y="25718"/>
                </a:lnTo>
                <a:lnTo>
                  <a:pt x="10653" y="24765"/>
                </a:lnTo>
                <a:lnTo>
                  <a:pt x="30135" y="21167"/>
                </a:lnTo>
                <a:lnTo>
                  <a:pt x="39140" y="19826"/>
                </a:lnTo>
                <a:lnTo>
                  <a:pt x="47048" y="18932"/>
                </a:lnTo>
                <a:lnTo>
                  <a:pt x="54225" y="18337"/>
                </a:lnTo>
                <a:lnTo>
                  <a:pt x="59963" y="16987"/>
                </a:lnTo>
                <a:lnTo>
                  <a:pt x="64740" y="15135"/>
                </a:lnTo>
                <a:lnTo>
                  <a:pt x="68877" y="12947"/>
                </a:lnTo>
                <a:lnTo>
                  <a:pt x="73541" y="11489"/>
                </a:lnTo>
                <a:lnTo>
                  <a:pt x="78554" y="10517"/>
                </a:lnTo>
                <a:lnTo>
                  <a:pt x="83802" y="9869"/>
                </a:lnTo>
                <a:lnTo>
                  <a:pt x="89206" y="8484"/>
                </a:lnTo>
                <a:lnTo>
                  <a:pt x="94713" y="6609"/>
                </a:lnTo>
                <a:lnTo>
                  <a:pt x="100290" y="4406"/>
                </a:lnTo>
                <a:lnTo>
                  <a:pt x="105912" y="2937"/>
                </a:lnTo>
                <a:lnTo>
                  <a:pt x="111566" y="1958"/>
                </a:lnTo>
                <a:lnTo>
                  <a:pt x="117240" y="1306"/>
                </a:lnTo>
                <a:lnTo>
                  <a:pt x="122928" y="870"/>
                </a:lnTo>
                <a:lnTo>
                  <a:pt x="128623" y="580"/>
                </a:lnTo>
                <a:lnTo>
                  <a:pt x="143202" y="172"/>
                </a:lnTo>
                <a:lnTo>
                  <a:pt x="15430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82"/>
          <p:cNvSpPr/>
          <p:nvPr/>
        </p:nvSpPr>
        <p:spPr>
          <a:xfrm>
            <a:off x="7083742" y="2203132"/>
            <a:ext cx="257176" cy="51436"/>
          </a:xfrm>
          <a:custGeom>
            <a:avLst/>
            <a:gdLst/>
            <a:ahLst/>
            <a:cxnLst/>
            <a:rect l="0" t="0" r="0" b="0"/>
            <a:pathLst>
              <a:path w="257176" h="51436">
                <a:moveTo>
                  <a:pt x="0" y="51435"/>
                </a:moveTo>
                <a:lnTo>
                  <a:pt x="22754" y="51435"/>
                </a:lnTo>
                <a:lnTo>
                  <a:pt x="31362" y="50482"/>
                </a:lnTo>
                <a:lnTo>
                  <a:pt x="39006" y="48895"/>
                </a:lnTo>
                <a:lnTo>
                  <a:pt x="46006" y="46884"/>
                </a:lnTo>
                <a:lnTo>
                  <a:pt x="58293" y="44591"/>
                </a:lnTo>
                <a:lnTo>
                  <a:pt x="92265" y="39503"/>
                </a:lnTo>
                <a:lnTo>
                  <a:pt x="111040" y="35860"/>
                </a:lnTo>
                <a:lnTo>
                  <a:pt x="130225" y="31527"/>
                </a:lnTo>
                <a:lnTo>
                  <a:pt x="149681" y="26733"/>
                </a:lnTo>
                <a:lnTo>
                  <a:pt x="164558" y="22585"/>
                </a:lnTo>
                <a:lnTo>
                  <a:pt x="176380" y="18866"/>
                </a:lnTo>
                <a:lnTo>
                  <a:pt x="186166" y="15435"/>
                </a:lnTo>
                <a:lnTo>
                  <a:pt x="194596" y="13148"/>
                </a:lnTo>
                <a:lnTo>
                  <a:pt x="202121" y="11623"/>
                </a:lnTo>
                <a:lnTo>
                  <a:pt x="209042" y="10606"/>
                </a:lnTo>
                <a:lnTo>
                  <a:pt x="216514" y="8976"/>
                </a:lnTo>
                <a:lnTo>
                  <a:pt x="224353" y="6936"/>
                </a:lnTo>
                <a:lnTo>
                  <a:pt x="232436" y="4624"/>
                </a:lnTo>
                <a:lnTo>
                  <a:pt x="238777" y="3083"/>
                </a:lnTo>
                <a:lnTo>
                  <a:pt x="243958" y="2055"/>
                </a:lnTo>
                <a:lnTo>
                  <a:pt x="25717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83"/>
          <p:cNvSpPr/>
          <p:nvPr/>
        </p:nvSpPr>
        <p:spPr>
          <a:xfrm>
            <a:off x="7444979" y="2018664"/>
            <a:ext cx="384572" cy="313057"/>
          </a:xfrm>
          <a:custGeom>
            <a:avLst/>
            <a:gdLst/>
            <a:ahLst/>
            <a:cxnLst/>
            <a:rect l="0" t="0" r="0" b="0"/>
            <a:pathLst>
              <a:path w="384572" h="313057">
                <a:moveTo>
                  <a:pt x="7380" y="38736"/>
                </a:moveTo>
                <a:lnTo>
                  <a:pt x="2829" y="52388"/>
                </a:lnTo>
                <a:lnTo>
                  <a:pt x="595" y="61631"/>
                </a:lnTo>
                <a:lnTo>
                  <a:pt x="0" y="65429"/>
                </a:lnTo>
                <a:lnTo>
                  <a:pt x="555" y="79391"/>
                </a:lnTo>
                <a:lnTo>
                  <a:pt x="3712" y="125385"/>
                </a:lnTo>
                <a:lnTo>
                  <a:pt x="5887" y="147937"/>
                </a:lnTo>
                <a:lnTo>
                  <a:pt x="8290" y="168686"/>
                </a:lnTo>
                <a:lnTo>
                  <a:pt x="10844" y="188235"/>
                </a:lnTo>
                <a:lnTo>
                  <a:pt x="12547" y="203171"/>
                </a:lnTo>
                <a:lnTo>
                  <a:pt x="13683" y="215034"/>
                </a:lnTo>
                <a:lnTo>
                  <a:pt x="14440" y="224848"/>
                </a:lnTo>
                <a:lnTo>
                  <a:pt x="15897" y="234248"/>
                </a:lnTo>
                <a:lnTo>
                  <a:pt x="17821" y="243372"/>
                </a:lnTo>
                <a:lnTo>
                  <a:pt x="20055" y="252313"/>
                </a:lnTo>
                <a:lnTo>
                  <a:pt x="22498" y="261130"/>
                </a:lnTo>
                <a:lnTo>
                  <a:pt x="27752" y="278548"/>
                </a:lnTo>
                <a:lnTo>
                  <a:pt x="29534" y="285288"/>
                </a:lnTo>
                <a:lnTo>
                  <a:pt x="30722" y="290734"/>
                </a:lnTo>
                <a:lnTo>
                  <a:pt x="31515" y="295317"/>
                </a:lnTo>
                <a:lnTo>
                  <a:pt x="32995" y="298372"/>
                </a:lnTo>
                <a:lnTo>
                  <a:pt x="34934" y="300409"/>
                </a:lnTo>
                <a:lnTo>
                  <a:pt x="37180" y="301767"/>
                </a:lnTo>
                <a:lnTo>
                  <a:pt x="37724" y="302672"/>
                </a:lnTo>
                <a:lnTo>
                  <a:pt x="37134" y="303276"/>
                </a:lnTo>
                <a:lnTo>
                  <a:pt x="35789" y="303678"/>
                </a:lnTo>
                <a:lnTo>
                  <a:pt x="34892" y="302994"/>
                </a:lnTo>
                <a:lnTo>
                  <a:pt x="34294" y="301585"/>
                </a:lnTo>
                <a:lnTo>
                  <a:pt x="33452" y="295052"/>
                </a:lnTo>
                <a:lnTo>
                  <a:pt x="33335" y="292481"/>
                </a:lnTo>
                <a:lnTo>
                  <a:pt x="32304" y="289814"/>
                </a:lnTo>
                <a:lnTo>
                  <a:pt x="26301" y="280558"/>
                </a:lnTo>
                <a:lnTo>
                  <a:pt x="21186" y="271307"/>
                </a:lnTo>
                <a:lnTo>
                  <a:pt x="19442" y="266173"/>
                </a:lnTo>
                <a:lnTo>
                  <a:pt x="18279" y="260846"/>
                </a:lnTo>
                <a:lnTo>
                  <a:pt x="17504" y="255389"/>
                </a:lnTo>
                <a:lnTo>
                  <a:pt x="14102" y="236626"/>
                </a:lnTo>
                <a:lnTo>
                  <a:pt x="11861" y="224955"/>
                </a:lnTo>
                <a:lnTo>
                  <a:pt x="10368" y="212412"/>
                </a:lnTo>
                <a:lnTo>
                  <a:pt x="9372" y="199287"/>
                </a:lnTo>
                <a:lnTo>
                  <a:pt x="8708" y="185775"/>
                </a:lnTo>
                <a:lnTo>
                  <a:pt x="9218" y="172004"/>
                </a:lnTo>
                <a:lnTo>
                  <a:pt x="10511" y="158061"/>
                </a:lnTo>
                <a:lnTo>
                  <a:pt x="12325" y="144004"/>
                </a:lnTo>
                <a:lnTo>
                  <a:pt x="14487" y="132727"/>
                </a:lnTo>
                <a:lnTo>
                  <a:pt x="16881" y="123304"/>
                </a:lnTo>
                <a:lnTo>
                  <a:pt x="19428" y="115117"/>
                </a:lnTo>
                <a:lnTo>
                  <a:pt x="22080" y="107754"/>
                </a:lnTo>
                <a:lnTo>
                  <a:pt x="24800" y="100940"/>
                </a:lnTo>
                <a:lnTo>
                  <a:pt x="27566" y="94493"/>
                </a:lnTo>
                <a:lnTo>
                  <a:pt x="33180" y="84789"/>
                </a:lnTo>
                <a:lnTo>
                  <a:pt x="38849" y="76349"/>
                </a:lnTo>
                <a:lnTo>
                  <a:pt x="41695" y="71431"/>
                </a:lnTo>
                <a:lnTo>
                  <a:pt x="44544" y="66248"/>
                </a:lnTo>
                <a:lnTo>
                  <a:pt x="48349" y="62792"/>
                </a:lnTo>
                <a:lnTo>
                  <a:pt x="52790" y="60488"/>
                </a:lnTo>
                <a:lnTo>
                  <a:pt x="61852" y="56976"/>
                </a:lnTo>
                <a:lnTo>
                  <a:pt x="72310" y="50596"/>
                </a:lnTo>
                <a:lnTo>
                  <a:pt x="78465" y="48769"/>
                </a:lnTo>
                <a:lnTo>
                  <a:pt x="81440" y="49235"/>
                </a:lnTo>
                <a:lnTo>
                  <a:pt x="91131" y="54441"/>
                </a:lnTo>
                <a:lnTo>
                  <a:pt x="100483" y="59368"/>
                </a:lnTo>
                <a:lnTo>
                  <a:pt x="111907" y="67497"/>
                </a:lnTo>
                <a:lnTo>
                  <a:pt x="118289" y="75649"/>
                </a:lnTo>
                <a:lnTo>
                  <a:pt x="121325" y="80489"/>
                </a:lnTo>
                <a:lnTo>
                  <a:pt x="124300" y="85621"/>
                </a:lnTo>
                <a:lnTo>
                  <a:pt x="130148" y="96404"/>
                </a:lnTo>
                <a:lnTo>
                  <a:pt x="133993" y="101946"/>
                </a:lnTo>
                <a:lnTo>
                  <a:pt x="138461" y="107546"/>
                </a:lnTo>
                <a:lnTo>
                  <a:pt x="143345" y="113184"/>
                </a:lnTo>
                <a:lnTo>
                  <a:pt x="147554" y="118848"/>
                </a:lnTo>
                <a:lnTo>
                  <a:pt x="151312" y="124529"/>
                </a:lnTo>
                <a:lnTo>
                  <a:pt x="154770" y="130221"/>
                </a:lnTo>
                <a:lnTo>
                  <a:pt x="158980" y="138778"/>
                </a:lnTo>
                <a:lnTo>
                  <a:pt x="163692" y="149246"/>
                </a:lnTo>
                <a:lnTo>
                  <a:pt x="168738" y="160987"/>
                </a:lnTo>
                <a:lnTo>
                  <a:pt x="172102" y="170719"/>
                </a:lnTo>
                <a:lnTo>
                  <a:pt x="174345" y="179112"/>
                </a:lnTo>
                <a:lnTo>
                  <a:pt x="175841" y="186612"/>
                </a:lnTo>
                <a:lnTo>
                  <a:pt x="177790" y="193518"/>
                </a:lnTo>
                <a:lnTo>
                  <a:pt x="180042" y="200026"/>
                </a:lnTo>
                <a:lnTo>
                  <a:pt x="182496" y="206270"/>
                </a:lnTo>
                <a:lnTo>
                  <a:pt x="187762" y="215748"/>
                </a:lnTo>
                <a:lnTo>
                  <a:pt x="192325" y="223135"/>
                </a:lnTo>
                <a:lnTo>
                  <a:pt x="195847" y="233602"/>
                </a:lnTo>
                <a:lnTo>
                  <a:pt x="200046" y="243135"/>
                </a:lnTo>
                <a:lnTo>
                  <a:pt x="201547" y="245487"/>
                </a:lnTo>
                <a:lnTo>
                  <a:pt x="202548" y="246102"/>
                </a:lnTo>
                <a:lnTo>
                  <a:pt x="203214" y="245560"/>
                </a:lnTo>
                <a:lnTo>
                  <a:pt x="202706" y="244246"/>
                </a:lnTo>
                <a:lnTo>
                  <a:pt x="199602" y="240246"/>
                </a:lnTo>
                <a:lnTo>
                  <a:pt x="198393" y="236894"/>
                </a:lnTo>
                <a:lnTo>
                  <a:pt x="197050" y="228088"/>
                </a:lnTo>
                <a:lnTo>
                  <a:pt x="195739" y="224026"/>
                </a:lnTo>
                <a:lnTo>
                  <a:pt x="191744" y="216972"/>
                </a:lnTo>
                <a:lnTo>
                  <a:pt x="186792" y="208122"/>
                </a:lnTo>
                <a:lnTo>
                  <a:pt x="184138" y="203094"/>
                </a:lnTo>
                <a:lnTo>
                  <a:pt x="182369" y="196886"/>
                </a:lnTo>
                <a:lnTo>
                  <a:pt x="181190" y="189889"/>
                </a:lnTo>
                <a:lnTo>
                  <a:pt x="180403" y="182367"/>
                </a:lnTo>
                <a:lnTo>
                  <a:pt x="178926" y="175447"/>
                </a:lnTo>
                <a:lnTo>
                  <a:pt x="176990" y="168929"/>
                </a:lnTo>
                <a:lnTo>
                  <a:pt x="174746" y="162679"/>
                </a:lnTo>
                <a:lnTo>
                  <a:pt x="174203" y="155654"/>
                </a:lnTo>
                <a:lnTo>
                  <a:pt x="174793" y="148114"/>
                </a:lnTo>
                <a:lnTo>
                  <a:pt x="176138" y="140229"/>
                </a:lnTo>
                <a:lnTo>
                  <a:pt x="177989" y="133068"/>
                </a:lnTo>
                <a:lnTo>
                  <a:pt x="180174" y="126389"/>
                </a:lnTo>
                <a:lnTo>
                  <a:pt x="190341" y="100267"/>
                </a:lnTo>
                <a:lnTo>
                  <a:pt x="195077" y="88329"/>
                </a:lnTo>
                <a:lnTo>
                  <a:pt x="201092" y="76560"/>
                </a:lnTo>
                <a:lnTo>
                  <a:pt x="207959" y="64905"/>
                </a:lnTo>
                <a:lnTo>
                  <a:pt x="215395" y="53324"/>
                </a:lnTo>
                <a:lnTo>
                  <a:pt x="222256" y="43699"/>
                </a:lnTo>
                <a:lnTo>
                  <a:pt x="228736" y="35377"/>
                </a:lnTo>
                <a:lnTo>
                  <a:pt x="234961" y="27924"/>
                </a:lnTo>
                <a:lnTo>
                  <a:pt x="241016" y="22003"/>
                </a:lnTo>
                <a:lnTo>
                  <a:pt x="252824" y="12884"/>
                </a:lnTo>
                <a:lnTo>
                  <a:pt x="264421" y="8196"/>
                </a:lnTo>
                <a:lnTo>
                  <a:pt x="275926" y="5160"/>
                </a:lnTo>
                <a:lnTo>
                  <a:pt x="287389" y="636"/>
                </a:lnTo>
                <a:lnTo>
                  <a:pt x="293113" y="0"/>
                </a:lnTo>
                <a:lnTo>
                  <a:pt x="304552" y="1835"/>
                </a:lnTo>
                <a:lnTo>
                  <a:pt x="313447" y="5825"/>
                </a:lnTo>
                <a:lnTo>
                  <a:pt x="322480" y="12679"/>
                </a:lnTo>
                <a:lnTo>
                  <a:pt x="328889" y="18507"/>
                </a:lnTo>
                <a:lnTo>
                  <a:pt x="336019" y="25250"/>
                </a:lnTo>
                <a:lnTo>
                  <a:pt x="340773" y="32602"/>
                </a:lnTo>
                <a:lnTo>
                  <a:pt x="343943" y="40362"/>
                </a:lnTo>
                <a:lnTo>
                  <a:pt x="346055" y="48392"/>
                </a:lnTo>
                <a:lnTo>
                  <a:pt x="348416" y="56603"/>
                </a:lnTo>
                <a:lnTo>
                  <a:pt x="353579" y="73347"/>
                </a:lnTo>
                <a:lnTo>
                  <a:pt x="361842" y="98838"/>
                </a:lnTo>
                <a:lnTo>
                  <a:pt x="363703" y="108331"/>
                </a:lnTo>
                <a:lnTo>
                  <a:pt x="364944" y="118470"/>
                </a:lnTo>
                <a:lnTo>
                  <a:pt x="365771" y="129040"/>
                </a:lnTo>
                <a:lnTo>
                  <a:pt x="366323" y="147516"/>
                </a:lnTo>
                <a:lnTo>
                  <a:pt x="366936" y="198525"/>
                </a:lnTo>
                <a:lnTo>
                  <a:pt x="368051" y="218604"/>
                </a:lnTo>
                <a:lnTo>
                  <a:pt x="369748" y="233895"/>
                </a:lnTo>
                <a:lnTo>
                  <a:pt x="371832" y="245995"/>
                </a:lnTo>
                <a:lnTo>
                  <a:pt x="374173" y="257871"/>
                </a:lnTo>
                <a:lnTo>
                  <a:pt x="381067" y="289931"/>
                </a:lnTo>
                <a:lnTo>
                  <a:pt x="382235" y="296687"/>
                </a:lnTo>
                <a:lnTo>
                  <a:pt x="384571" y="31305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84"/>
          <p:cNvSpPr/>
          <p:nvPr/>
        </p:nvSpPr>
        <p:spPr>
          <a:xfrm>
            <a:off x="7889706" y="1791652"/>
            <a:ext cx="162729" cy="677229"/>
          </a:xfrm>
          <a:custGeom>
            <a:avLst/>
            <a:gdLst/>
            <a:ahLst/>
            <a:cxnLst/>
            <a:rect l="0" t="0" r="0" b="0"/>
            <a:pathLst>
              <a:path w="162729" h="677229">
                <a:moveTo>
                  <a:pt x="137011" y="0"/>
                </a:moveTo>
                <a:lnTo>
                  <a:pt x="125079" y="11932"/>
                </a:lnTo>
                <a:lnTo>
                  <a:pt x="121437" y="17480"/>
                </a:lnTo>
                <a:lnTo>
                  <a:pt x="117103" y="24988"/>
                </a:lnTo>
                <a:lnTo>
                  <a:pt x="108160" y="41586"/>
                </a:lnTo>
                <a:lnTo>
                  <a:pt x="101011" y="55313"/>
                </a:lnTo>
                <a:lnTo>
                  <a:pt x="96819" y="61640"/>
                </a:lnTo>
                <a:lnTo>
                  <a:pt x="92119" y="67763"/>
                </a:lnTo>
                <a:lnTo>
                  <a:pt x="87081" y="73751"/>
                </a:lnTo>
                <a:lnTo>
                  <a:pt x="81816" y="82505"/>
                </a:lnTo>
                <a:lnTo>
                  <a:pt x="76402" y="93103"/>
                </a:lnTo>
                <a:lnTo>
                  <a:pt x="70888" y="104931"/>
                </a:lnTo>
                <a:lnTo>
                  <a:pt x="65306" y="115674"/>
                </a:lnTo>
                <a:lnTo>
                  <a:pt x="59680" y="125694"/>
                </a:lnTo>
                <a:lnTo>
                  <a:pt x="54026" y="135231"/>
                </a:lnTo>
                <a:lnTo>
                  <a:pt x="49302" y="144446"/>
                </a:lnTo>
                <a:lnTo>
                  <a:pt x="45201" y="153448"/>
                </a:lnTo>
                <a:lnTo>
                  <a:pt x="41514" y="162306"/>
                </a:lnTo>
                <a:lnTo>
                  <a:pt x="38104" y="171069"/>
                </a:lnTo>
                <a:lnTo>
                  <a:pt x="31775" y="188426"/>
                </a:lnTo>
                <a:lnTo>
                  <a:pt x="11310" y="248593"/>
                </a:lnTo>
                <a:lnTo>
                  <a:pt x="5579" y="265743"/>
                </a:lnTo>
                <a:lnTo>
                  <a:pt x="2397" y="285431"/>
                </a:lnTo>
                <a:lnTo>
                  <a:pt x="1548" y="296015"/>
                </a:lnTo>
                <a:lnTo>
                  <a:pt x="982" y="308786"/>
                </a:lnTo>
                <a:lnTo>
                  <a:pt x="355" y="338216"/>
                </a:lnTo>
                <a:lnTo>
                  <a:pt x="0" y="377813"/>
                </a:lnTo>
                <a:lnTo>
                  <a:pt x="1855" y="391893"/>
                </a:lnTo>
                <a:lnTo>
                  <a:pt x="4998" y="406994"/>
                </a:lnTo>
                <a:lnTo>
                  <a:pt x="8997" y="422777"/>
                </a:lnTo>
                <a:lnTo>
                  <a:pt x="12616" y="436157"/>
                </a:lnTo>
                <a:lnTo>
                  <a:pt x="19177" y="458642"/>
                </a:lnTo>
                <a:lnTo>
                  <a:pt x="28226" y="487367"/>
                </a:lnTo>
                <a:lnTo>
                  <a:pt x="32102" y="495408"/>
                </a:lnTo>
                <a:lnTo>
                  <a:pt x="36592" y="502675"/>
                </a:lnTo>
                <a:lnTo>
                  <a:pt x="41490" y="509424"/>
                </a:lnTo>
                <a:lnTo>
                  <a:pt x="44755" y="516781"/>
                </a:lnTo>
                <a:lnTo>
                  <a:pt x="48383" y="532576"/>
                </a:lnTo>
                <a:lnTo>
                  <a:pt x="51255" y="539835"/>
                </a:lnTo>
                <a:lnTo>
                  <a:pt x="55076" y="546580"/>
                </a:lnTo>
                <a:lnTo>
                  <a:pt x="59528" y="552982"/>
                </a:lnTo>
                <a:lnTo>
                  <a:pt x="64400" y="562012"/>
                </a:lnTo>
                <a:lnTo>
                  <a:pt x="69554" y="572795"/>
                </a:lnTo>
                <a:lnTo>
                  <a:pt x="74895" y="584746"/>
                </a:lnTo>
                <a:lnTo>
                  <a:pt x="80361" y="594618"/>
                </a:lnTo>
                <a:lnTo>
                  <a:pt x="85909" y="603104"/>
                </a:lnTo>
                <a:lnTo>
                  <a:pt x="91513" y="610667"/>
                </a:lnTo>
                <a:lnTo>
                  <a:pt x="96201" y="616662"/>
                </a:lnTo>
                <a:lnTo>
                  <a:pt x="100279" y="621610"/>
                </a:lnTo>
                <a:lnTo>
                  <a:pt x="103951" y="625862"/>
                </a:lnTo>
                <a:lnTo>
                  <a:pt x="107350" y="630601"/>
                </a:lnTo>
                <a:lnTo>
                  <a:pt x="110570" y="635666"/>
                </a:lnTo>
                <a:lnTo>
                  <a:pt x="113669" y="640947"/>
                </a:lnTo>
                <a:lnTo>
                  <a:pt x="116687" y="645421"/>
                </a:lnTo>
                <a:lnTo>
                  <a:pt x="119651" y="649355"/>
                </a:lnTo>
                <a:lnTo>
                  <a:pt x="122580" y="652931"/>
                </a:lnTo>
                <a:lnTo>
                  <a:pt x="126439" y="656267"/>
                </a:lnTo>
                <a:lnTo>
                  <a:pt x="130916" y="659444"/>
                </a:lnTo>
                <a:lnTo>
                  <a:pt x="135804" y="662515"/>
                </a:lnTo>
                <a:lnTo>
                  <a:pt x="140017" y="664561"/>
                </a:lnTo>
                <a:lnTo>
                  <a:pt x="143778" y="665926"/>
                </a:lnTo>
                <a:lnTo>
                  <a:pt x="147237" y="666836"/>
                </a:lnTo>
                <a:lnTo>
                  <a:pt x="149543" y="668395"/>
                </a:lnTo>
                <a:lnTo>
                  <a:pt x="151080" y="670386"/>
                </a:lnTo>
                <a:lnTo>
                  <a:pt x="152106" y="672667"/>
                </a:lnTo>
                <a:lnTo>
                  <a:pt x="153741" y="674187"/>
                </a:lnTo>
                <a:lnTo>
                  <a:pt x="155785" y="675201"/>
                </a:lnTo>
                <a:lnTo>
                  <a:pt x="162728" y="67722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SMARTPenAnnotation85"/>
          <p:cNvSpPr/>
          <p:nvPr/>
        </p:nvSpPr>
        <p:spPr>
          <a:xfrm>
            <a:off x="8018144" y="2074545"/>
            <a:ext cx="265749" cy="300038"/>
          </a:xfrm>
          <a:custGeom>
            <a:avLst/>
            <a:gdLst/>
            <a:ahLst/>
            <a:cxnLst/>
            <a:rect l="0" t="0" r="0" b="0"/>
            <a:pathLst>
              <a:path w="265749" h="300038">
                <a:moveTo>
                  <a:pt x="0" y="0"/>
                </a:moveTo>
                <a:lnTo>
                  <a:pt x="0" y="4550"/>
                </a:lnTo>
                <a:lnTo>
                  <a:pt x="953" y="6843"/>
                </a:lnTo>
                <a:lnTo>
                  <a:pt x="6844" y="14622"/>
                </a:lnTo>
                <a:lnTo>
                  <a:pt x="11932" y="20151"/>
                </a:lnTo>
                <a:lnTo>
                  <a:pt x="16527" y="26769"/>
                </a:lnTo>
                <a:lnTo>
                  <a:pt x="22449" y="35943"/>
                </a:lnTo>
                <a:lnTo>
                  <a:pt x="29253" y="46822"/>
                </a:lnTo>
                <a:lnTo>
                  <a:pt x="34742" y="55979"/>
                </a:lnTo>
                <a:lnTo>
                  <a:pt x="39354" y="63989"/>
                </a:lnTo>
                <a:lnTo>
                  <a:pt x="43381" y="71235"/>
                </a:lnTo>
                <a:lnTo>
                  <a:pt x="62702" y="104185"/>
                </a:lnTo>
                <a:lnTo>
                  <a:pt x="69424" y="114224"/>
                </a:lnTo>
                <a:lnTo>
                  <a:pt x="75810" y="122822"/>
                </a:lnTo>
                <a:lnTo>
                  <a:pt x="81973" y="130459"/>
                </a:lnTo>
                <a:lnTo>
                  <a:pt x="87987" y="137455"/>
                </a:lnTo>
                <a:lnTo>
                  <a:pt x="93901" y="144024"/>
                </a:lnTo>
                <a:lnTo>
                  <a:pt x="99748" y="150308"/>
                </a:lnTo>
                <a:lnTo>
                  <a:pt x="104599" y="156403"/>
                </a:lnTo>
                <a:lnTo>
                  <a:pt x="108785" y="162371"/>
                </a:lnTo>
                <a:lnTo>
                  <a:pt x="112529" y="168254"/>
                </a:lnTo>
                <a:lnTo>
                  <a:pt x="116929" y="174082"/>
                </a:lnTo>
                <a:lnTo>
                  <a:pt x="121768" y="179872"/>
                </a:lnTo>
                <a:lnTo>
                  <a:pt x="126899" y="185637"/>
                </a:lnTo>
                <a:lnTo>
                  <a:pt x="132225" y="190433"/>
                </a:lnTo>
                <a:lnTo>
                  <a:pt x="137679" y="194583"/>
                </a:lnTo>
                <a:lnTo>
                  <a:pt x="143222" y="198302"/>
                </a:lnTo>
                <a:lnTo>
                  <a:pt x="150727" y="204591"/>
                </a:lnTo>
                <a:lnTo>
                  <a:pt x="159540" y="212594"/>
                </a:lnTo>
                <a:lnTo>
                  <a:pt x="169225" y="221739"/>
                </a:lnTo>
                <a:lnTo>
                  <a:pt x="177587" y="228788"/>
                </a:lnTo>
                <a:lnTo>
                  <a:pt x="185067" y="234441"/>
                </a:lnTo>
                <a:lnTo>
                  <a:pt x="215310" y="254906"/>
                </a:lnTo>
                <a:lnTo>
                  <a:pt x="221645" y="260425"/>
                </a:lnTo>
                <a:lnTo>
                  <a:pt x="226821" y="266009"/>
                </a:lnTo>
                <a:lnTo>
                  <a:pt x="231225" y="271637"/>
                </a:lnTo>
                <a:lnTo>
                  <a:pt x="235112" y="275389"/>
                </a:lnTo>
                <a:lnTo>
                  <a:pt x="238656" y="277890"/>
                </a:lnTo>
                <a:lnTo>
                  <a:pt x="245135" y="281621"/>
                </a:lnTo>
                <a:lnTo>
                  <a:pt x="251189" y="286455"/>
                </a:lnTo>
                <a:lnTo>
                  <a:pt x="254137" y="288125"/>
                </a:lnTo>
                <a:lnTo>
                  <a:pt x="257055" y="289238"/>
                </a:lnTo>
                <a:lnTo>
                  <a:pt x="265748" y="30003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86"/>
          <p:cNvSpPr/>
          <p:nvPr/>
        </p:nvSpPr>
        <p:spPr>
          <a:xfrm>
            <a:off x="8053818" y="2065972"/>
            <a:ext cx="161495" cy="269514"/>
          </a:xfrm>
          <a:custGeom>
            <a:avLst/>
            <a:gdLst/>
            <a:ahLst/>
            <a:cxnLst/>
            <a:rect l="0" t="0" r="0" b="0"/>
            <a:pathLst>
              <a:path w="161495" h="269514">
                <a:moveTo>
                  <a:pt x="161494" y="0"/>
                </a:moveTo>
                <a:lnTo>
                  <a:pt x="147842" y="13653"/>
                </a:lnTo>
                <a:lnTo>
                  <a:pt x="142867" y="19579"/>
                </a:lnTo>
                <a:lnTo>
                  <a:pt x="138598" y="25435"/>
                </a:lnTo>
                <a:lnTo>
                  <a:pt x="120353" y="53073"/>
                </a:lnTo>
                <a:lnTo>
                  <a:pt x="115970" y="61099"/>
                </a:lnTo>
                <a:lnTo>
                  <a:pt x="112095" y="69308"/>
                </a:lnTo>
                <a:lnTo>
                  <a:pt x="108558" y="77638"/>
                </a:lnTo>
                <a:lnTo>
                  <a:pt x="104296" y="86048"/>
                </a:lnTo>
                <a:lnTo>
                  <a:pt x="99550" y="94513"/>
                </a:lnTo>
                <a:lnTo>
                  <a:pt x="94480" y="103014"/>
                </a:lnTo>
                <a:lnTo>
                  <a:pt x="76148" y="137859"/>
                </a:lnTo>
                <a:lnTo>
                  <a:pt x="43777" y="201433"/>
                </a:lnTo>
                <a:lnTo>
                  <a:pt x="38249" y="210489"/>
                </a:lnTo>
                <a:lnTo>
                  <a:pt x="32658" y="218431"/>
                </a:lnTo>
                <a:lnTo>
                  <a:pt x="27026" y="225631"/>
                </a:lnTo>
                <a:lnTo>
                  <a:pt x="22319" y="231383"/>
                </a:lnTo>
                <a:lnTo>
                  <a:pt x="18228" y="236170"/>
                </a:lnTo>
                <a:lnTo>
                  <a:pt x="14549" y="240314"/>
                </a:lnTo>
                <a:lnTo>
                  <a:pt x="10461" y="247459"/>
                </a:lnTo>
                <a:lnTo>
                  <a:pt x="9370" y="250698"/>
                </a:lnTo>
                <a:lnTo>
                  <a:pt x="5618" y="256836"/>
                </a:lnTo>
                <a:lnTo>
                  <a:pt x="3285" y="259807"/>
                </a:lnTo>
                <a:lnTo>
                  <a:pt x="691" y="265647"/>
                </a:lnTo>
                <a:lnTo>
                  <a:pt x="0" y="268538"/>
                </a:lnTo>
                <a:lnTo>
                  <a:pt x="491" y="269513"/>
                </a:lnTo>
                <a:lnTo>
                  <a:pt x="1771" y="269210"/>
                </a:lnTo>
                <a:lnTo>
                  <a:pt x="7189" y="26574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87"/>
          <p:cNvSpPr/>
          <p:nvPr/>
        </p:nvSpPr>
        <p:spPr>
          <a:xfrm>
            <a:off x="8309609" y="2203132"/>
            <a:ext cx="231459" cy="8574"/>
          </a:xfrm>
          <a:custGeom>
            <a:avLst/>
            <a:gdLst/>
            <a:ahLst/>
            <a:cxnLst/>
            <a:rect l="0" t="0" r="0" b="0"/>
            <a:pathLst>
              <a:path w="231459" h="8574">
                <a:moveTo>
                  <a:pt x="0" y="8573"/>
                </a:moveTo>
                <a:lnTo>
                  <a:pt x="46618" y="8573"/>
                </a:lnTo>
                <a:lnTo>
                  <a:pt x="65369" y="7620"/>
                </a:lnTo>
                <a:lnTo>
                  <a:pt x="127002" y="2681"/>
                </a:lnTo>
                <a:lnTo>
                  <a:pt x="154554" y="1192"/>
                </a:lnTo>
                <a:lnTo>
                  <a:pt x="178864" y="530"/>
                </a:lnTo>
                <a:lnTo>
                  <a:pt x="23145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88"/>
          <p:cNvSpPr/>
          <p:nvPr/>
        </p:nvSpPr>
        <p:spPr>
          <a:xfrm>
            <a:off x="8566784" y="2091689"/>
            <a:ext cx="291467" cy="205742"/>
          </a:xfrm>
          <a:custGeom>
            <a:avLst/>
            <a:gdLst/>
            <a:ahLst/>
            <a:cxnLst/>
            <a:rect l="0" t="0" r="0" b="0"/>
            <a:pathLst>
              <a:path w="291467" h="205742">
                <a:moveTo>
                  <a:pt x="0" y="0"/>
                </a:moveTo>
                <a:lnTo>
                  <a:pt x="4551" y="9102"/>
                </a:lnTo>
                <a:lnTo>
                  <a:pt x="7798" y="14641"/>
                </a:lnTo>
                <a:lnTo>
                  <a:pt x="16483" y="28415"/>
                </a:lnTo>
                <a:lnTo>
                  <a:pt x="20514" y="35136"/>
                </a:lnTo>
                <a:lnTo>
                  <a:pt x="24154" y="41522"/>
                </a:lnTo>
                <a:lnTo>
                  <a:pt x="27533" y="47684"/>
                </a:lnTo>
                <a:lnTo>
                  <a:pt x="30738" y="52744"/>
                </a:lnTo>
                <a:lnTo>
                  <a:pt x="33827" y="57071"/>
                </a:lnTo>
                <a:lnTo>
                  <a:pt x="36840" y="60907"/>
                </a:lnTo>
                <a:lnTo>
                  <a:pt x="40752" y="65370"/>
                </a:lnTo>
                <a:lnTo>
                  <a:pt x="45266" y="70250"/>
                </a:lnTo>
                <a:lnTo>
                  <a:pt x="50179" y="75409"/>
                </a:lnTo>
                <a:lnTo>
                  <a:pt x="79850" y="105423"/>
                </a:lnTo>
                <a:lnTo>
                  <a:pt x="91334" y="116002"/>
                </a:lnTo>
                <a:lnTo>
                  <a:pt x="102799" y="125913"/>
                </a:lnTo>
                <a:lnTo>
                  <a:pt x="114253" y="135377"/>
                </a:lnTo>
                <a:lnTo>
                  <a:pt x="125699" y="143592"/>
                </a:lnTo>
                <a:lnTo>
                  <a:pt x="137139" y="150973"/>
                </a:lnTo>
                <a:lnTo>
                  <a:pt x="148577" y="157799"/>
                </a:lnTo>
                <a:lnTo>
                  <a:pt x="158106" y="164254"/>
                </a:lnTo>
                <a:lnTo>
                  <a:pt x="166365" y="170463"/>
                </a:lnTo>
                <a:lnTo>
                  <a:pt x="173775" y="176507"/>
                </a:lnTo>
                <a:lnTo>
                  <a:pt x="180620" y="180537"/>
                </a:lnTo>
                <a:lnTo>
                  <a:pt x="187089" y="183223"/>
                </a:lnTo>
                <a:lnTo>
                  <a:pt x="193306" y="185014"/>
                </a:lnTo>
                <a:lnTo>
                  <a:pt x="198404" y="187160"/>
                </a:lnTo>
                <a:lnTo>
                  <a:pt x="206607" y="192085"/>
                </a:lnTo>
                <a:lnTo>
                  <a:pt x="211080" y="194732"/>
                </a:lnTo>
                <a:lnTo>
                  <a:pt x="215969" y="197449"/>
                </a:lnTo>
                <a:lnTo>
                  <a:pt x="221132" y="200213"/>
                </a:lnTo>
                <a:lnTo>
                  <a:pt x="228383" y="202056"/>
                </a:lnTo>
                <a:lnTo>
                  <a:pt x="237029" y="203284"/>
                </a:lnTo>
                <a:lnTo>
                  <a:pt x="291466" y="20574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89"/>
          <p:cNvSpPr/>
          <p:nvPr/>
        </p:nvSpPr>
        <p:spPr>
          <a:xfrm>
            <a:off x="8609647" y="2065972"/>
            <a:ext cx="171451" cy="291466"/>
          </a:xfrm>
          <a:custGeom>
            <a:avLst/>
            <a:gdLst/>
            <a:ahLst/>
            <a:cxnLst/>
            <a:rect l="0" t="0" r="0" b="0"/>
            <a:pathLst>
              <a:path w="171451" h="291466">
                <a:moveTo>
                  <a:pt x="171450" y="0"/>
                </a:moveTo>
                <a:lnTo>
                  <a:pt x="162349" y="9102"/>
                </a:lnTo>
                <a:lnTo>
                  <a:pt x="158715" y="13688"/>
                </a:lnTo>
                <a:lnTo>
                  <a:pt x="155340" y="18650"/>
                </a:lnTo>
                <a:lnTo>
                  <a:pt x="152138" y="23864"/>
                </a:lnTo>
                <a:lnTo>
                  <a:pt x="149050" y="29244"/>
                </a:lnTo>
                <a:lnTo>
                  <a:pt x="143079" y="40302"/>
                </a:lnTo>
                <a:lnTo>
                  <a:pt x="139201" y="46871"/>
                </a:lnTo>
                <a:lnTo>
                  <a:pt x="129812" y="61789"/>
                </a:lnTo>
                <a:lnTo>
                  <a:pt x="125594" y="69768"/>
                </a:lnTo>
                <a:lnTo>
                  <a:pt x="121830" y="77944"/>
                </a:lnTo>
                <a:lnTo>
                  <a:pt x="118368" y="86253"/>
                </a:lnTo>
                <a:lnTo>
                  <a:pt x="114154" y="94649"/>
                </a:lnTo>
                <a:lnTo>
                  <a:pt x="109440" y="103105"/>
                </a:lnTo>
                <a:lnTo>
                  <a:pt x="104393" y="111599"/>
                </a:lnTo>
                <a:lnTo>
                  <a:pt x="93704" y="128657"/>
                </a:lnTo>
                <a:lnTo>
                  <a:pt x="54259" y="188599"/>
                </a:lnTo>
                <a:lnTo>
                  <a:pt x="48554" y="199075"/>
                </a:lnTo>
                <a:lnTo>
                  <a:pt x="42847" y="210822"/>
                </a:lnTo>
                <a:lnTo>
                  <a:pt x="37137" y="223415"/>
                </a:lnTo>
                <a:lnTo>
                  <a:pt x="32378" y="232764"/>
                </a:lnTo>
                <a:lnTo>
                  <a:pt x="28253" y="239948"/>
                </a:lnTo>
                <a:lnTo>
                  <a:pt x="24551" y="245690"/>
                </a:lnTo>
                <a:lnTo>
                  <a:pt x="22082" y="251424"/>
                </a:lnTo>
                <a:lnTo>
                  <a:pt x="20436" y="257151"/>
                </a:lnTo>
                <a:lnTo>
                  <a:pt x="19340" y="262874"/>
                </a:lnTo>
                <a:lnTo>
                  <a:pt x="15580" y="271773"/>
                </a:lnTo>
                <a:lnTo>
                  <a:pt x="11687" y="278903"/>
                </a:lnTo>
                <a:lnTo>
                  <a:pt x="9957" y="285247"/>
                </a:lnTo>
                <a:lnTo>
                  <a:pt x="8544" y="287320"/>
                </a:lnTo>
                <a:lnTo>
                  <a:pt x="6648" y="288701"/>
                </a:lnTo>
                <a:lnTo>
                  <a:pt x="0" y="2914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90"/>
          <p:cNvSpPr/>
          <p:nvPr/>
        </p:nvSpPr>
        <p:spPr>
          <a:xfrm>
            <a:off x="8909684" y="2340292"/>
            <a:ext cx="8574" cy="137161"/>
          </a:xfrm>
          <a:custGeom>
            <a:avLst/>
            <a:gdLst/>
            <a:ahLst/>
            <a:cxnLst/>
            <a:rect l="0" t="0" r="0" b="0"/>
            <a:pathLst>
              <a:path w="8574" h="137161">
                <a:moveTo>
                  <a:pt x="0" y="0"/>
                </a:moveTo>
                <a:lnTo>
                  <a:pt x="4551" y="9102"/>
                </a:lnTo>
                <a:lnTo>
                  <a:pt x="5892" y="15593"/>
                </a:lnTo>
                <a:lnTo>
                  <a:pt x="6786" y="23730"/>
                </a:lnTo>
                <a:lnTo>
                  <a:pt x="7382" y="32965"/>
                </a:lnTo>
                <a:lnTo>
                  <a:pt x="8043" y="68626"/>
                </a:lnTo>
                <a:lnTo>
                  <a:pt x="8573" y="1371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91"/>
          <p:cNvSpPr/>
          <p:nvPr/>
        </p:nvSpPr>
        <p:spPr>
          <a:xfrm>
            <a:off x="8841105" y="1851660"/>
            <a:ext cx="272473" cy="737236"/>
          </a:xfrm>
          <a:custGeom>
            <a:avLst/>
            <a:gdLst/>
            <a:ahLst/>
            <a:cxnLst/>
            <a:rect l="0" t="0" r="0" b="0"/>
            <a:pathLst>
              <a:path w="272473" h="737236">
                <a:moveTo>
                  <a:pt x="0" y="0"/>
                </a:moveTo>
                <a:lnTo>
                  <a:pt x="13652" y="4550"/>
                </a:lnTo>
                <a:lnTo>
                  <a:pt x="19578" y="6844"/>
                </a:lnTo>
                <a:lnTo>
                  <a:pt x="25435" y="9325"/>
                </a:lnTo>
                <a:lnTo>
                  <a:pt x="31244" y="11931"/>
                </a:lnTo>
                <a:lnTo>
                  <a:pt x="37022" y="15574"/>
                </a:lnTo>
                <a:lnTo>
                  <a:pt x="42779" y="19908"/>
                </a:lnTo>
                <a:lnTo>
                  <a:pt x="48521" y="24702"/>
                </a:lnTo>
                <a:lnTo>
                  <a:pt x="55207" y="29803"/>
                </a:lnTo>
                <a:lnTo>
                  <a:pt x="62522" y="35108"/>
                </a:lnTo>
                <a:lnTo>
                  <a:pt x="70256" y="40550"/>
                </a:lnTo>
                <a:lnTo>
                  <a:pt x="83032" y="50846"/>
                </a:lnTo>
                <a:lnTo>
                  <a:pt x="117548" y="80065"/>
                </a:lnTo>
                <a:lnTo>
                  <a:pt x="132658" y="93382"/>
                </a:lnTo>
                <a:lnTo>
                  <a:pt x="157066" y="115798"/>
                </a:lnTo>
                <a:lnTo>
                  <a:pt x="186873" y="144483"/>
                </a:lnTo>
                <a:lnTo>
                  <a:pt x="195067" y="154424"/>
                </a:lnTo>
                <a:lnTo>
                  <a:pt x="202435" y="164862"/>
                </a:lnTo>
                <a:lnTo>
                  <a:pt x="209251" y="175630"/>
                </a:lnTo>
                <a:lnTo>
                  <a:pt x="215701" y="186619"/>
                </a:lnTo>
                <a:lnTo>
                  <a:pt x="221905" y="197755"/>
                </a:lnTo>
                <a:lnTo>
                  <a:pt x="233879" y="220288"/>
                </a:lnTo>
                <a:lnTo>
                  <a:pt x="245551" y="243003"/>
                </a:lnTo>
                <a:lnTo>
                  <a:pt x="250378" y="255347"/>
                </a:lnTo>
                <a:lnTo>
                  <a:pt x="254549" y="268339"/>
                </a:lnTo>
                <a:lnTo>
                  <a:pt x="258282" y="281762"/>
                </a:lnTo>
                <a:lnTo>
                  <a:pt x="261723" y="295474"/>
                </a:lnTo>
                <a:lnTo>
                  <a:pt x="268086" y="323409"/>
                </a:lnTo>
                <a:lnTo>
                  <a:pt x="270164" y="336573"/>
                </a:lnTo>
                <a:lnTo>
                  <a:pt x="271550" y="349160"/>
                </a:lnTo>
                <a:lnTo>
                  <a:pt x="272472" y="361360"/>
                </a:lnTo>
                <a:lnTo>
                  <a:pt x="272136" y="374257"/>
                </a:lnTo>
                <a:lnTo>
                  <a:pt x="270959" y="387617"/>
                </a:lnTo>
                <a:lnTo>
                  <a:pt x="269221" y="401286"/>
                </a:lnTo>
                <a:lnTo>
                  <a:pt x="267111" y="414209"/>
                </a:lnTo>
                <a:lnTo>
                  <a:pt x="264752" y="426634"/>
                </a:lnTo>
                <a:lnTo>
                  <a:pt x="254121" y="478502"/>
                </a:lnTo>
                <a:lnTo>
                  <a:pt x="249423" y="495214"/>
                </a:lnTo>
                <a:lnTo>
                  <a:pt x="243435" y="513975"/>
                </a:lnTo>
                <a:lnTo>
                  <a:pt x="236585" y="534102"/>
                </a:lnTo>
                <a:lnTo>
                  <a:pt x="230114" y="551330"/>
                </a:lnTo>
                <a:lnTo>
                  <a:pt x="223893" y="566626"/>
                </a:lnTo>
                <a:lnTo>
                  <a:pt x="217843" y="580633"/>
                </a:lnTo>
                <a:lnTo>
                  <a:pt x="209999" y="595686"/>
                </a:lnTo>
                <a:lnTo>
                  <a:pt x="200958" y="611436"/>
                </a:lnTo>
                <a:lnTo>
                  <a:pt x="191121" y="627652"/>
                </a:lnTo>
                <a:lnTo>
                  <a:pt x="181707" y="641319"/>
                </a:lnTo>
                <a:lnTo>
                  <a:pt x="172574" y="653289"/>
                </a:lnTo>
                <a:lnTo>
                  <a:pt x="163626" y="664125"/>
                </a:lnTo>
                <a:lnTo>
                  <a:pt x="154804" y="674208"/>
                </a:lnTo>
                <a:lnTo>
                  <a:pt x="146065" y="683787"/>
                </a:lnTo>
                <a:lnTo>
                  <a:pt x="137381" y="693030"/>
                </a:lnTo>
                <a:lnTo>
                  <a:pt x="130640" y="701098"/>
                </a:lnTo>
                <a:lnTo>
                  <a:pt x="125194" y="708381"/>
                </a:lnTo>
                <a:lnTo>
                  <a:pt x="120609" y="715141"/>
                </a:lnTo>
                <a:lnTo>
                  <a:pt x="112976" y="725193"/>
                </a:lnTo>
                <a:lnTo>
                  <a:pt x="109608" y="729207"/>
                </a:lnTo>
                <a:lnTo>
                  <a:pt x="105456" y="731883"/>
                </a:lnTo>
                <a:lnTo>
                  <a:pt x="100784" y="733667"/>
                </a:lnTo>
                <a:lnTo>
                  <a:pt x="85725" y="73723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SMARTPenAnnotation92"/>
          <p:cNvSpPr/>
          <p:nvPr/>
        </p:nvSpPr>
        <p:spPr>
          <a:xfrm>
            <a:off x="6467659" y="1774510"/>
            <a:ext cx="649850" cy="805813"/>
          </a:xfrm>
          <a:custGeom>
            <a:avLst/>
            <a:gdLst/>
            <a:ahLst/>
            <a:cxnLst/>
            <a:rect l="0" t="0" r="0" b="0"/>
            <a:pathLst>
              <a:path w="649850" h="805813">
                <a:moveTo>
                  <a:pt x="50298" y="805812"/>
                </a:moveTo>
                <a:lnTo>
                  <a:pt x="94517" y="805812"/>
                </a:lnTo>
                <a:lnTo>
                  <a:pt x="97875" y="804860"/>
                </a:lnTo>
                <a:lnTo>
                  <a:pt x="107152" y="799921"/>
                </a:lnTo>
                <a:lnTo>
                  <a:pt x="113032" y="798431"/>
                </a:lnTo>
                <a:lnTo>
                  <a:pt x="131411" y="796522"/>
                </a:lnTo>
                <a:lnTo>
                  <a:pt x="147780" y="791418"/>
                </a:lnTo>
                <a:lnTo>
                  <a:pt x="164695" y="789482"/>
                </a:lnTo>
                <a:lnTo>
                  <a:pt x="181772" y="787956"/>
                </a:lnTo>
                <a:lnTo>
                  <a:pt x="198896" y="782847"/>
                </a:lnTo>
                <a:lnTo>
                  <a:pt x="216988" y="779958"/>
                </a:lnTo>
                <a:lnTo>
                  <a:pt x="232015" y="775906"/>
                </a:lnTo>
                <a:lnTo>
                  <a:pt x="247439" y="772821"/>
                </a:lnTo>
                <a:lnTo>
                  <a:pt x="264916" y="772099"/>
                </a:lnTo>
                <a:lnTo>
                  <a:pt x="311691" y="771693"/>
                </a:lnTo>
                <a:lnTo>
                  <a:pt x="424741" y="771523"/>
                </a:lnTo>
                <a:lnTo>
                  <a:pt x="436110" y="768983"/>
                </a:lnTo>
                <a:lnTo>
                  <a:pt x="447512" y="765631"/>
                </a:lnTo>
                <a:lnTo>
                  <a:pt x="458931" y="764141"/>
                </a:lnTo>
                <a:lnTo>
                  <a:pt x="470355" y="766019"/>
                </a:lnTo>
                <a:lnTo>
                  <a:pt x="481782" y="769076"/>
                </a:lnTo>
                <a:lnTo>
                  <a:pt x="498926" y="770797"/>
                </a:lnTo>
                <a:lnTo>
                  <a:pt x="517023" y="771308"/>
                </a:lnTo>
                <a:lnTo>
                  <a:pt x="587403" y="771520"/>
                </a:lnTo>
                <a:lnTo>
                  <a:pt x="601431" y="774061"/>
                </a:lnTo>
                <a:lnTo>
                  <a:pt x="620314" y="778307"/>
                </a:lnTo>
                <a:lnTo>
                  <a:pt x="638371" y="779859"/>
                </a:lnTo>
                <a:lnTo>
                  <a:pt x="649849" y="780085"/>
                </a:lnTo>
                <a:lnTo>
                  <a:pt x="642946" y="772713"/>
                </a:lnTo>
                <a:lnTo>
                  <a:pt x="642310" y="769511"/>
                </a:lnTo>
                <a:lnTo>
                  <a:pt x="642140" y="767324"/>
                </a:lnTo>
                <a:lnTo>
                  <a:pt x="636871" y="759814"/>
                </a:lnTo>
                <a:lnTo>
                  <a:pt x="630085" y="751078"/>
                </a:lnTo>
                <a:lnTo>
                  <a:pt x="612935" y="713965"/>
                </a:lnTo>
                <a:lnTo>
                  <a:pt x="602691" y="697323"/>
                </a:lnTo>
                <a:lnTo>
                  <a:pt x="597140" y="676679"/>
                </a:lnTo>
                <a:lnTo>
                  <a:pt x="592372" y="662458"/>
                </a:lnTo>
                <a:lnTo>
                  <a:pt x="590305" y="654469"/>
                </a:lnTo>
                <a:lnTo>
                  <a:pt x="581217" y="631279"/>
                </a:lnTo>
                <a:lnTo>
                  <a:pt x="576775" y="616799"/>
                </a:lnTo>
                <a:lnTo>
                  <a:pt x="573321" y="596032"/>
                </a:lnTo>
                <a:lnTo>
                  <a:pt x="561428" y="540320"/>
                </a:lnTo>
                <a:lnTo>
                  <a:pt x="555914" y="518271"/>
                </a:lnTo>
                <a:lnTo>
                  <a:pt x="551242" y="497041"/>
                </a:lnTo>
                <a:lnTo>
                  <a:pt x="549996" y="484712"/>
                </a:lnTo>
                <a:lnTo>
                  <a:pt x="549164" y="471730"/>
                </a:lnTo>
                <a:lnTo>
                  <a:pt x="547658" y="458313"/>
                </a:lnTo>
                <a:lnTo>
                  <a:pt x="545702" y="444606"/>
                </a:lnTo>
                <a:lnTo>
                  <a:pt x="543444" y="430706"/>
                </a:lnTo>
                <a:lnTo>
                  <a:pt x="541940" y="416676"/>
                </a:lnTo>
                <a:lnTo>
                  <a:pt x="540937" y="402561"/>
                </a:lnTo>
                <a:lnTo>
                  <a:pt x="540269" y="388388"/>
                </a:lnTo>
                <a:lnTo>
                  <a:pt x="536985" y="365020"/>
                </a:lnTo>
                <a:lnTo>
                  <a:pt x="533304" y="345110"/>
                </a:lnTo>
                <a:lnTo>
                  <a:pt x="531667" y="326735"/>
                </a:lnTo>
                <a:lnTo>
                  <a:pt x="530940" y="309044"/>
                </a:lnTo>
                <a:lnTo>
                  <a:pt x="530530" y="283019"/>
                </a:lnTo>
                <a:lnTo>
                  <a:pt x="530392" y="248625"/>
                </a:lnTo>
                <a:lnTo>
                  <a:pt x="532913" y="234006"/>
                </a:lnTo>
                <a:lnTo>
                  <a:pt x="536256" y="220206"/>
                </a:lnTo>
                <a:lnTo>
                  <a:pt x="538138" y="197324"/>
                </a:lnTo>
                <a:lnTo>
                  <a:pt x="539648" y="177104"/>
                </a:lnTo>
                <a:lnTo>
                  <a:pt x="544753" y="154391"/>
                </a:lnTo>
                <a:lnTo>
                  <a:pt x="546688" y="130410"/>
                </a:lnTo>
                <a:lnTo>
                  <a:pt x="547343" y="75147"/>
                </a:lnTo>
                <a:lnTo>
                  <a:pt x="547472" y="44686"/>
                </a:lnTo>
                <a:lnTo>
                  <a:pt x="546529" y="40267"/>
                </a:lnTo>
                <a:lnTo>
                  <a:pt x="542943" y="32818"/>
                </a:lnTo>
                <a:lnTo>
                  <a:pt x="530134" y="17325"/>
                </a:lnTo>
                <a:lnTo>
                  <a:pt x="527351" y="14406"/>
                </a:lnTo>
                <a:lnTo>
                  <a:pt x="524543" y="12461"/>
                </a:lnTo>
                <a:lnTo>
                  <a:pt x="518885" y="10299"/>
                </a:lnTo>
                <a:lnTo>
                  <a:pt x="510342" y="9082"/>
                </a:lnTo>
                <a:lnTo>
                  <a:pt x="492678" y="8721"/>
                </a:lnTo>
                <a:lnTo>
                  <a:pt x="481426" y="7718"/>
                </a:lnTo>
                <a:lnTo>
                  <a:pt x="438496" y="2708"/>
                </a:lnTo>
                <a:lnTo>
                  <a:pt x="419363" y="1202"/>
                </a:lnTo>
                <a:lnTo>
                  <a:pt x="404509" y="533"/>
                </a:lnTo>
                <a:lnTo>
                  <a:pt x="385437" y="156"/>
                </a:lnTo>
                <a:lnTo>
                  <a:pt x="206225" y="0"/>
                </a:lnTo>
                <a:lnTo>
                  <a:pt x="184729" y="951"/>
                </a:lnTo>
                <a:lnTo>
                  <a:pt x="166589" y="2538"/>
                </a:lnTo>
                <a:lnTo>
                  <a:pt x="150685" y="4549"/>
                </a:lnTo>
                <a:lnTo>
                  <a:pt x="137226" y="5889"/>
                </a:lnTo>
                <a:lnTo>
                  <a:pt x="125395" y="6783"/>
                </a:lnTo>
                <a:lnTo>
                  <a:pt x="105582" y="7775"/>
                </a:lnTo>
                <a:lnTo>
                  <a:pt x="90426" y="8217"/>
                </a:lnTo>
                <a:lnTo>
                  <a:pt x="84670" y="9287"/>
                </a:lnTo>
                <a:lnTo>
                  <a:pt x="75735" y="13016"/>
                </a:lnTo>
                <a:lnTo>
                  <a:pt x="60798" y="25021"/>
                </a:lnTo>
                <a:lnTo>
                  <a:pt x="44307" y="40643"/>
                </a:lnTo>
                <a:lnTo>
                  <a:pt x="22200" y="62417"/>
                </a:lnTo>
                <a:lnTo>
                  <a:pt x="16220" y="73459"/>
                </a:lnTo>
                <a:lnTo>
                  <a:pt x="7498" y="93201"/>
                </a:lnTo>
                <a:lnTo>
                  <a:pt x="2701" y="105239"/>
                </a:lnTo>
                <a:lnTo>
                  <a:pt x="0" y="122726"/>
                </a:lnTo>
                <a:lnTo>
                  <a:pt x="153" y="145687"/>
                </a:lnTo>
                <a:lnTo>
                  <a:pt x="4854" y="193448"/>
                </a:lnTo>
                <a:lnTo>
                  <a:pt x="6289" y="217420"/>
                </a:lnTo>
                <a:lnTo>
                  <a:pt x="6926" y="237600"/>
                </a:lnTo>
                <a:lnTo>
                  <a:pt x="7096" y="246981"/>
                </a:lnTo>
                <a:lnTo>
                  <a:pt x="11886" y="323897"/>
                </a:lnTo>
                <a:lnTo>
                  <a:pt x="14212" y="348328"/>
                </a:lnTo>
                <a:lnTo>
                  <a:pt x="16716" y="368425"/>
                </a:lnTo>
                <a:lnTo>
                  <a:pt x="19337" y="385633"/>
                </a:lnTo>
                <a:lnTo>
                  <a:pt x="21086" y="400915"/>
                </a:lnTo>
                <a:lnTo>
                  <a:pt x="22251" y="414913"/>
                </a:lnTo>
                <a:lnTo>
                  <a:pt x="23027" y="428055"/>
                </a:lnTo>
                <a:lnTo>
                  <a:pt x="24497" y="443484"/>
                </a:lnTo>
                <a:lnTo>
                  <a:pt x="28671" y="478408"/>
                </a:lnTo>
                <a:lnTo>
                  <a:pt x="31118" y="493245"/>
                </a:lnTo>
                <a:lnTo>
                  <a:pt x="36376" y="517351"/>
                </a:lnTo>
                <a:lnTo>
                  <a:pt x="39348" y="540129"/>
                </a:lnTo>
                <a:lnTo>
                  <a:pt x="40141" y="551538"/>
                </a:lnTo>
                <a:lnTo>
                  <a:pt x="46101" y="571834"/>
                </a:lnTo>
                <a:lnTo>
                  <a:pt x="54148" y="590379"/>
                </a:lnTo>
                <a:lnTo>
                  <a:pt x="60899" y="608147"/>
                </a:lnTo>
                <a:lnTo>
                  <a:pt x="64534" y="625568"/>
                </a:lnTo>
                <a:lnTo>
                  <a:pt x="67103" y="641884"/>
                </a:lnTo>
                <a:lnTo>
                  <a:pt x="73904" y="662731"/>
                </a:lnTo>
                <a:lnTo>
                  <a:pt x="81952" y="687536"/>
                </a:lnTo>
                <a:lnTo>
                  <a:pt x="87543" y="707842"/>
                </a:lnTo>
                <a:lnTo>
                  <a:pt x="93204" y="721947"/>
                </a:lnTo>
                <a:lnTo>
                  <a:pt x="96047" y="727042"/>
                </a:lnTo>
                <a:lnTo>
                  <a:pt x="99206" y="737783"/>
                </a:lnTo>
                <a:lnTo>
                  <a:pt x="101511" y="762245"/>
                </a:lnTo>
                <a:lnTo>
                  <a:pt x="101733" y="77152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SMARTPenAnnotation93"/>
          <p:cNvSpPr/>
          <p:nvPr/>
        </p:nvSpPr>
        <p:spPr>
          <a:xfrm>
            <a:off x="8455342" y="1860232"/>
            <a:ext cx="573952" cy="780088"/>
          </a:xfrm>
          <a:custGeom>
            <a:avLst/>
            <a:gdLst/>
            <a:ahLst/>
            <a:cxnLst/>
            <a:rect l="0" t="0" r="0" b="0"/>
            <a:pathLst>
              <a:path w="573952" h="780088">
                <a:moveTo>
                  <a:pt x="0" y="17145"/>
                </a:moveTo>
                <a:lnTo>
                  <a:pt x="4551" y="26247"/>
                </a:lnTo>
                <a:lnTo>
                  <a:pt x="6785" y="35795"/>
                </a:lnTo>
                <a:lnTo>
                  <a:pt x="8731" y="46389"/>
                </a:lnTo>
                <a:lnTo>
                  <a:pt x="14229" y="63063"/>
                </a:lnTo>
                <a:lnTo>
                  <a:pt x="16570" y="85764"/>
                </a:lnTo>
                <a:lnTo>
                  <a:pt x="16974" y="105422"/>
                </a:lnTo>
                <a:lnTo>
                  <a:pt x="17136" y="189720"/>
                </a:lnTo>
                <a:lnTo>
                  <a:pt x="19681" y="211003"/>
                </a:lnTo>
                <a:lnTo>
                  <a:pt x="23986" y="233796"/>
                </a:lnTo>
                <a:lnTo>
                  <a:pt x="29077" y="266152"/>
                </a:lnTo>
                <a:lnTo>
                  <a:pt x="30814" y="280305"/>
                </a:lnTo>
                <a:lnTo>
                  <a:pt x="32746" y="303650"/>
                </a:lnTo>
                <a:lnTo>
                  <a:pt x="33604" y="326091"/>
                </a:lnTo>
                <a:lnTo>
                  <a:pt x="34938" y="348764"/>
                </a:lnTo>
                <a:lnTo>
                  <a:pt x="38705" y="371541"/>
                </a:lnTo>
                <a:lnTo>
                  <a:pt x="38475" y="394365"/>
                </a:lnTo>
                <a:lnTo>
                  <a:pt x="36149" y="417208"/>
                </a:lnTo>
                <a:lnTo>
                  <a:pt x="35117" y="440061"/>
                </a:lnTo>
                <a:lnTo>
                  <a:pt x="34535" y="469796"/>
                </a:lnTo>
                <a:lnTo>
                  <a:pt x="31859" y="490421"/>
                </a:lnTo>
                <a:lnTo>
                  <a:pt x="28447" y="511335"/>
                </a:lnTo>
                <a:lnTo>
                  <a:pt x="25574" y="542984"/>
                </a:lnTo>
                <a:lnTo>
                  <a:pt x="21527" y="575019"/>
                </a:lnTo>
                <a:lnTo>
                  <a:pt x="20066" y="589086"/>
                </a:lnTo>
                <a:lnTo>
                  <a:pt x="18443" y="612336"/>
                </a:lnTo>
                <a:lnTo>
                  <a:pt x="15182" y="629654"/>
                </a:lnTo>
                <a:lnTo>
                  <a:pt x="10531" y="650114"/>
                </a:lnTo>
                <a:lnTo>
                  <a:pt x="1306" y="748760"/>
                </a:lnTo>
                <a:lnTo>
                  <a:pt x="387" y="763298"/>
                </a:lnTo>
                <a:lnTo>
                  <a:pt x="1211" y="766040"/>
                </a:lnTo>
                <a:lnTo>
                  <a:pt x="2713" y="767869"/>
                </a:lnTo>
                <a:lnTo>
                  <a:pt x="16517" y="775354"/>
                </a:lnTo>
                <a:lnTo>
                  <a:pt x="26709" y="777989"/>
                </a:lnTo>
                <a:lnTo>
                  <a:pt x="44223" y="779681"/>
                </a:lnTo>
                <a:lnTo>
                  <a:pt x="55850" y="779913"/>
                </a:lnTo>
                <a:lnTo>
                  <a:pt x="99769" y="780087"/>
                </a:lnTo>
                <a:lnTo>
                  <a:pt x="110328" y="779138"/>
                </a:lnTo>
                <a:lnTo>
                  <a:pt x="152281" y="774204"/>
                </a:lnTo>
                <a:lnTo>
                  <a:pt x="162481" y="773311"/>
                </a:lnTo>
                <a:lnTo>
                  <a:pt x="179847" y="772319"/>
                </a:lnTo>
                <a:lnTo>
                  <a:pt x="197089" y="771878"/>
                </a:lnTo>
                <a:lnTo>
                  <a:pt x="211739" y="769142"/>
                </a:lnTo>
                <a:lnTo>
                  <a:pt x="218311" y="767079"/>
                </a:lnTo>
                <a:lnTo>
                  <a:pt x="227456" y="765703"/>
                </a:lnTo>
                <a:lnTo>
                  <a:pt x="238315" y="764787"/>
                </a:lnTo>
                <a:lnTo>
                  <a:pt x="250317" y="764175"/>
                </a:lnTo>
                <a:lnTo>
                  <a:pt x="276352" y="763496"/>
                </a:lnTo>
                <a:lnTo>
                  <a:pt x="528428" y="762955"/>
                </a:lnTo>
                <a:lnTo>
                  <a:pt x="542197" y="760414"/>
                </a:lnTo>
                <a:lnTo>
                  <a:pt x="547203" y="758403"/>
                </a:lnTo>
                <a:lnTo>
                  <a:pt x="551491" y="755157"/>
                </a:lnTo>
                <a:lnTo>
                  <a:pt x="558798" y="746470"/>
                </a:lnTo>
                <a:lnTo>
                  <a:pt x="562679" y="738800"/>
                </a:lnTo>
                <a:lnTo>
                  <a:pt x="569722" y="721563"/>
                </a:lnTo>
                <a:lnTo>
                  <a:pt x="572297" y="700742"/>
                </a:lnTo>
                <a:lnTo>
                  <a:pt x="573442" y="676249"/>
                </a:lnTo>
                <a:lnTo>
                  <a:pt x="573951" y="659013"/>
                </a:lnTo>
                <a:lnTo>
                  <a:pt x="571637" y="637382"/>
                </a:lnTo>
                <a:lnTo>
                  <a:pt x="567433" y="613798"/>
                </a:lnTo>
                <a:lnTo>
                  <a:pt x="562390" y="593792"/>
                </a:lnTo>
                <a:lnTo>
                  <a:pt x="554196" y="561913"/>
                </a:lnTo>
                <a:lnTo>
                  <a:pt x="548569" y="542157"/>
                </a:lnTo>
                <a:lnTo>
                  <a:pt x="542894" y="522898"/>
                </a:lnTo>
                <a:lnTo>
                  <a:pt x="537196" y="501639"/>
                </a:lnTo>
                <a:lnTo>
                  <a:pt x="534030" y="479491"/>
                </a:lnTo>
                <a:lnTo>
                  <a:pt x="531669" y="456947"/>
                </a:lnTo>
                <a:lnTo>
                  <a:pt x="527446" y="434228"/>
                </a:lnTo>
                <a:lnTo>
                  <a:pt x="524933" y="413970"/>
                </a:lnTo>
                <a:lnTo>
                  <a:pt x="522864" y="391632"/>
                </a:lnTo>
                <a:lnTo>
                  <a:pt x="518769" y="359479"/>
                </a:lnTo>
                <a:lnTo>
                  <a:pt x="517296" y="345380"/>
                </a:lnTo>
                <a:lnTo>
                  <a:pt x="515660" y="322095"/>
                </a:lnTo>
                <a:lnTo>
                  <a:pt x="512392" y="302221"/>
                </a:lnTo>
                <a:lnTo>
                  <a:pt x="507765" y="281005"/>
                </a:lnTo>
                <a:lnTo>
                  <a:pt x="502533" y="252526"/>
                </a:lnTo>
                <a:lnTo>
                  <a:pt x="502113" y="228439"/>
                </a:lnTo>
                <a:lnTo>
                  <a:pt x="504149" y="208208"/>
                </a:lnTo>
                <a:lnTo>
                  <a:pt x="505055" y="189692"/>
                </a:lnTo>
                <a:lnTo>
                  <a:pt x="505563" y="167754"/>
                </a:lnTo>
                <a:lnTo>
                  <a:pt x="505759" y="109479"/>
                </a:lnTo>
                <a:lnTo>
                  <a:pt x="503229" y="90885"/>
                </a:lnTo>
                <a:lnTo>
                  <a:pt x="498930" y="71826"/>
                </a:lnTo>
                <a:lnTo>
                  <a:pt x="492107" y="51338"/>
                </a:lnTo>
                <a:lnTo>
                  <a:pt x="490177" y="42502"/>
                </a:lnTo>
                <a:lnTo>
                  <a:pt x="486805" y="38812"/>
                </a:lnTo>
                <a:lnTo>
                  <a:pt x="470311" y="29068"/>
                </a:lnTo>
                <a:lnTo>
                  <a:pt x="458545" y="21101"/>
                </a:lnTo>
                <a:lnTo>
                  <a:pt x="446168" y="17365"/>
                </a:lnTo>
                <a:lnTo>
                  <a:pt x="429437" y="13115"/>
                </a:lnTo>
                <a:lnTo>
                  <a:pt x="411841" y="10591"/>
                </a:lnTo>
                <a:lnTo>
                  <a:pt x="394495" y="9470"/>
                </a:lnTo>
                <a:lnTo>
                  <a:pt x="377261" y="8971"/>
                </a:lnTo>
                <a:lnTo>
                  <a:pt x="330313" y="8607"/>
                </a:lnTo>
                <a:lnTo>
                  <a:pt x="230056" y="8583"/>
                </a:lnTo>
                <a:lnTo>
                  <a:pt x="200043" y="7627"/>
                </a:lnTo>
                <a:lnTo>
                  <a:pt x="178130" y="6037"/>
                </a:lnTo>
                <a:lnTo>
                  <a:pt x="161615" y="4025"/>
                </a:lnTo>
                <a:lnTo>
                  <a:pt x="148701" y="2683"/>
                </a:lnTo>
                <a:lnTo>
                  <a:pt x="138186" y="1789"/>
                </a:lnTo>
                <a:lnTo>
                  <a:pt x="9429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SMARTPenAnnotation94"/>
          <p:cNvSpPr/>
          <p:nvPr/>
        </p:nvSpPr>
        <p:spPr>
          <a:xfrm>
            <a:off x="7478077" y="2417445"/>
            <a:ext cx="445771" cy="25718"/>
          </a:xfrm>
          <a:custGeom>
            <a:avLst/>
            <a:gdLst/>
            <a:ahLst/>
            <a:cxnLst/>
            <a:rect l="0" t="0" r="0" b="0"/>
            <a:pathLst>
              <a:path w="445771" h="25718">
                <a:moveTo>
                  <a:pt x="0" y="25717"/>
                </a:moveTo>
                <a:lnTo>
                  <a:pt x="13653" y="25717"/>
                </a:lnTo>
                <a:lnTo>
                  <a:pt x="25294" y="24765"/>
                </a:lnTo>
                <a:lnTo>
                  <a:pt x="58550" y="21166"/>
                </a:lnTo>
                <a:lnTo>
                  <a:pt x="77133" y="19825"/>
                </a:lnTo>
                <a:lnTo>
                  <a:pt x="96190" y="18932"/>
                </a:lnTo>
                <a:lnTo>
                  <a:pt x="115561" y="18336"/>
                </a:lnTo>
                <a:lnTo>
                  <a:pt x="132286" y="16987"/>
                </a:lnTo>
                <a:lnTo>
                  <a:pt x="147245" y="15134"/>
                </a:lnTo>
                <a:lnTo>
                  <a:pt x="161029" y="12947"/>
                </a:lnTo>
                <a:lnTo>
                  <a:pt x="174028" y="11488"/>
                </a:lnTo>
                <a:lnTo>
                  <a:pt x="186503" y="10516"/>
                </a:lnTo>
                <a:lnTo>
                  <a:pt x="198631" y="9868"/>
                </a:lnTo>
                <a:lnTo>
                  <a:pt x="214336" y="8484"/>
                </a:lnTo>
                <a:lnTo>
                  <a:pt x="252105" y="4405"/>
                </a:lnTo>
                <a:lnTo>
                  <a:pt x="271893" y="2937"/>
                </a:lnTo>
                <a:lnTo>
                  <a:pt x="291752" y="1958"/>
                </a:lnTo>
                <a:lnTo>
                  <a:pt x="311659" y="1305"/>
                </a:lnTo>
                <a:lnTo>
                  <a:pt x="44577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SMARTPenAnnotation95"/>
          <p:cNvSpPr/>
          <p:nvPr/>
        </p:nvSpPr>
        <p:spPr>
          <a:xfrm>
            <a:off x="7478077" y="2537460"/>
            <a:ext cx="445771" cy="34291"/>
          </a:xfrm>
          <a:custGeom>
            <a:avLst/>
            <a:gdLst/>
            <a:ahLst/>
            <a:cxnLst/>
            <a:rect l="0" t="0" r="0" b="0"/>
            <a:pathLst>
              <a:path w="445771" h="34291">
                <a:moveTo>
                  <a:pt x="0" y="34290"/>
                </a:moveTo>
                <a:lnTo>
                  <a:pt x="9101" y="34290"/>
                </a:lnTo>
                <a:lnTo>
                  <a:pt x="15593" y="33337"/>
                </a:lnTo>
                <a:lnTo>
                  <a:pt x="23730" y="31750"/>
                </a:lnTo>
                <a:lnTo>
                  <a:pt x="32965" y="29739"/>
                </a:lnTo>
                <a:lnTo>
                  <a:pt x="41026" y="27446"/>
                </a:lnTo>
                <a:lnTo>
                  <a:pt x="48307" y="24964"/>
                </a:lnTo>
                <a:lnTo>
                  <a:pt x="55064" y="22358"/>
                </a:lnTo>
                <a:lnTo>
                  <a:pt x="62427" y="20620"/>
                </a:lnTo>
                <a:lnTo>
                  <a:pt x="70193" y="19462"/>
                </a:lnTo>
                <a:lnTo>
                  <a:pt x="78228" y="18689"/>
                </a:lnTo>
                <a:lnTo>
                  <a:pt x="91204" y="18174"/>
                </a:lnTo>
                <a:lnTo>
                  <a:pt x="125943" y="17602"/>
                </a:lnTo>
                <a:lnTo>
                  <a:pt x="298948" y="17157"/>
                </a:lnTo>
                <a:lnTo>
                  <a:pt x="313599" y="16200"/>
                </a:lnTo>
                <a:lnTo>
                  <a:pt x="326224" y="14610"/>
                </a:lnTo>
                <a:lnTo>
                  <a:pt x="337497" y="12597"/>
                </a:lnTo>
                <a:lnTo>
                  <a:pt x="347870" y="11255"/>
                </a:lnTo>
                <a:lnTo>
                  <a:pt x="357644" y="10361"/>
                </a:lnTo>
                <a:lnTo>
                  <a:pt x="367017" y="9765"/>
                </a:lnTo>
                <a:lnTo>
                  <a:pt x="385051" y="9102"/>
                </a:lnTo>
                <a:lnTo>
                  <a:pt x="393861" y="8926"/>
                </a:lnTo>
                <a:lnTo>
                  <a:pt x="403544" y="7855"/>
                </a:lnTo>
                <a:lnTo>
                  <a:pt x="413810" y="6189"/>
                </a:lnTo>
                <a:lnTo>
                  <a:pt x="44577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9" name="SMARTPenAnnotation96"/>
          <p:cNvSpPr/>
          <p:nvPr/>
        </p:nvSpPr>
        <p:spPr>
          <a:xfrm>
            <a:off x="6312923" y="3171825"/>
            <a:ext cx="290203" cy="565623"/>
          </a:xfrm>
          <a:custGeom>
            <a:avLst/>
            <a:gdLst/>
            <a:ahLst/>
            <a:cxnLst/>
            <a:rect l="0" t="0" r="0" b="0"/>
            <a:pathLst>
              <a:path w="290203" h="565623">
                <a:moveTo>
                  <a:pt x="16439" y="0"/>
                </a:moveTo>
                <a:lnTo>
                  <a:pt x="7338" y="0"/>
                </a:lnTo>
                <a:lnTo>
                  <a:pt x="4656" y="952"/>
                </a:lnTo>
                <a:lnTo>
                  <a:pt x="2869" y="2539"/>
                </a:lnTo>
                <a:lnTo>
                  <a:pt x="1677" y="4551"/>
                </a:lnTo>
                <a:lnTo>
                  <a:pt x="883" y="15416"/>
                </a:lnTo>
                <a:lnTo>
                  <a:pt x="354" y="32185"/>
                </a:lnTo>
                <a:lnTo>
                  <a:pt x="0" y="52889"/>
                </a:lnTo>
                <a:lnTo>
                  <a:pt x="717" y="68596"/>
                </a:lnTo>
                <a:lnTo>
                  <a:pt x="2148" y="80973"/>
                </a:lnTo>
                <a:lnTo>
                  <a:pt x="4054" y="91130"/>
                </a:lnTo>
                <a:lnTo>
                  <a:pt x="6172" y="107494"/>
                </a:lnTo>
                <a:lnTo>
                  <a:pt x="8066" y="122070"/>
                </a:lnTo>
                <a:lnTo>
                  <a:pt x="12083" y="138073"/>
                </a:lnTo>
                <a:lnTo>
                  <a:pt x="19699" y="167699"/>
                </a:lnTo>
                <a:lnTo>
                  <a:pt x="23375" y="177522"/>
                </a:lnTo>
                <a:lnTo>
                  <a:pt x="27731" y="186928"/>
                </a:lnTo>
                <a:lnTo>
                  <a:pt x="32539" y="196056"/>
                </a:lnTo>
                <a:lnTo>
                  <a:pt x="37650" y="202141"/>
                </a:lnTo>
                <a:lnTo>
                  <a:pt x="42962" y="206198"/>
                </a:lnTo>
                <a:lnTo>
                  <a:pt x="48408" y="208903"/>
                </a:lnTo>
                <a:lnTo>
                  <a:pt x="57000" y="214448"/>
                </a:lnTo>
                <a:lnTo>
                  <a:pt x="64946" y="220087"/>
                </a:lnTo>
                <a:lnTo>
                  <a:pt x="69733" y="222925"/>
                </a:lnTo>
                <a:lnTo>
                  <a:pt x="74828" y="225769"/>
                </a:lnTo>
                <a:lnTo>
                  <a:pt x="80130" y="227665"/>
                </a:lnTo>
                <a:lnTo>
                  <a:pt x="85569" y="228929"/>
                </a:lnTo>
                <a:lnTo>
                  <a:pt x="91101" y="229772"/>
                </a:lnTo>
                <a:lnTo>
                  <a:pt x="98599" y="230334"/>
                </a:lnTo>
                <a:lnTo>
                  <a:pt x="107407" y="230708"/>
                </a:lnTo>
                <a:lnTo>
                  <a:pt x="117089" y="230957"/>
                </a:lnTo>
                <a:lnTo>
                  <a:pt x="125449" y="230172"/>
                </a:lnTo>
                <a:lnTo>
                  <a:pt x="132928" y="228695"/>
                </a:lnTo>
                <a:lnTo>
                  <a:pt x="139818" y="226758"/>
                </a:lnTo>
                <a:lnTo>
                  <a:pt x="146317" y="224514"/>
                </a:lnTo>
                <a:lnTo>
                  <a:pt x="152554" y="222066"/>
                </a:lnTo>
                <a:lnTo>
                  <a:pt x="158618" y="219481"/>
                </a:lnTo>
                <a:lnTo>
                  <a:pt x="170435" y="214069"/>
                </a:lnTo>
                <a:lnTo>
                  <a:pt x="176253" y="211293"/>
                </a:lnTo>
                <a:lnTo>
                  <a:pt x="182989" y="204679"/>
                </a:lnTo>
                <a:lnTo>
                  <a:pt x="190338" y="195508"/>
                </a:lnTo>
                <a:lnTo>
                  <a:pt x="198094" y="184631"/>
                </a:lnTo>
                <a:lnTo>
                  <a:pt x="205169" y="170712"/>
                </a:lnTo>
                <a:lnTo>
                  <a:pt x="211792" y="154766"/>
                </a:lnTo>
                <a:lnTo>
                  <a:pt x="218111" y="137467"/>
                </a:lnTo>
                <a:lnTo>
                  <a:pt x="221373" y="123077"/>
                </a:lnTo>
                <a:lnTo>
                  <a:pt x="222594" y="110626"/>
                </a:lnTo>
                <a:lnTo>
                  <a:pt x="222203" y="58078"/>
                </a:lnTo>
                <a:lnTo>
                  <a:pt x="219650" y="42005"/>
                </a:lnTo>
                <a:lnTo>
                  <a:pt x="216293" y="27241"/>
                </a:lnTo>
                <a:lnTo>
                  <a:pt x="214801" y="17504"/>
                </a:lnTo>
                <a:lnTo>
                  <a:pt x="214402" y="18337"/>
                </a:lnTo>
                <a:lnTo>
                  <a:pt x="213960" y="29422"/>
                </a:lnTo>
                <a:lnTo>
                  <a:pt x="216304" y="41969"/>
                </a:lnTo>
                <a:lnTo>
                  <a:pt x="220520" y="55800"/>
                </a:lnTo>
                <a:lnTo>
                  <a:pt x="225570" y="74647"/>
                </a:lnTo>
                <a:lnTo>
                  <a:pt x="227297" y="84055"/>
                </a:lnTo>
                <a:lnTo>
                  <a:pt x="228449" y="93184"/>
                </a:lnTo>
                <a:lnTo>
                  <a:pt x="229217" y="102127"/>
                </a:lnTo>
                <a:lnTo>
                  <a:pt x="234847" y="151121"/>
                </a:lnTo>
                <a:lnTo>
                  <a:pt x="236340" y="167423"/>
                </a:lnTo>
                <a:lnTo>
                  <a:pt x="237335" y="182100"/>
                </a:lnTo>
                <a:lnTo>
                  <a:pt x="237998" y="195695"/>
                </a:lnTo>
                <a:lnTo>
                  <a:pt x="239392" y="207616"/>
                </a:lnTo>
                <a:lnTo>
                  <a:pt x="241275" y="218420"/>
                </a:lnTo>
                <a:lnTo>
                  <a:pt x="243482" y="228481"/>
                </a:lnTo>
                <a:lnTo>
                  <a:pt x="249715" y="238998"/>
                </a:lnTo>
                <a:lnTo>
                  <a:pt x="258634" y="249820"/>
                </a:lnTo>
                <a:lnTo>
                  <a:pt x="269343" y="260843"/>
                </a:lnTo>
                <a:lnTo>
                  <a:pt x="276481" y="271050"/>
                </a:lnTo>
                <a:lnTo>
                  <a:pt x="281241" y="280713"/>
                </a:lnTo>
                <a:lnTo>
                  <a:pt x="284413" y="290012"/>
                </a:lnTo>
                <a:lnTo>
                  <a:pt x="286529" y="300021"/>
                </a:lnTo>
                <a:lnTo>
                  <a:pt x="287939" y="310504"/>
                </a:lnTo>
                <a:lnTo>
                  <a:pt x="288879" y="321302"/>
                </a:lnTo>
                <a:lnTo>
                  <a:pt x="289505" y="337074"/>
                </a:lnTo>
                <a:lnTo>
                  <a:pt x="290202" y="377458"/>
                </a:lnTo>
                <a:lnTo>
                  <a:pt x="289436" y="397371"/>
                </a:lnTo>
                <a:lnTo>
                  <a:pt x="287971" y="416362"/>
                </a:lnTo>
                <a:lnTo>
                  <a:pt x="286043" y="434737"/>
                </a:lnTo>
                <a:lnTo>
                  <a:pt x="283805" y="448892"/>
                </a:lnTo>
                <a:lnTo>
                  <a:pt x="281361" y="460233"/>
                </a:lnTo>
                <a:lnTo>
                  <a:pt x="278778" y="469700"/>
                </a:lnTo>
                <a:lnTo>
                  <a:pt x="273369" y="487838"/>
                </a:lnTo>
                <a:lnTo>
                  <a:pt x="267790" y="504472"/>
                </a:lnTo>
                <a:lnTo>
                  <a:pt x="262136" y="518214"/>
                </a:lnTo>
                <a:lnTo>
                  <a:pt x="257389" y="524546"/>
                </a:lnTo>
                <a:lnTo>
                  <a:pt x="251367" y="530672"/>
                </a:lnTo>
                <a:lnTo>
                  <a:pt x="244496" y="536661"/>
                </a:lnTo>
                <a:lnTo>
                  <a:pt x="238009" y="541607"/>
                </a:lnTo>
                <a:lnTo>
                  <a:pt x="231780" y="545856"/>
                </a:lnTo>
                <a:lnTo>
                  <a:pt x="225722" y="549641"/>
                </a:lnTo>
                <a:lnTo>
                  <a:pt x="219779" y="553118"/>
                </a:lnTo>
                <a:lnTo>
                  <a:pt x="213911" y="556388"/>
                </a:lnTo>
                <a:lnTo>
                  <a:pt x="208095" y="559520"/>
                </a:lnTo>
                <a:lnTo>
                  <a:pt x="202312" y="561608"/>
                </a:lnTo>
                <a:lnTo>
                  <a:pt x="196552" y="563000"/>
                </a:lnTo>
                <a:lnTo>
                  <a:pt x="190807" y="563928"/>
                </a:lnTo>
                <a:lnTo>
                  <a:pt x="183167" y="564547"/>
                </a:lnTo>
                <a:lnTo>
                  <a:pt x="174263" y="564960"/>
                </a:lnTo>
                <a:lnTo>
                  <a:pt x="155163" y="565418"/>
                </a:lnTo>
                <a:lnTo>
                  <a:pt x="137149" y="565622"/>
                </a:lnTo>
                <a:lnTo>
                  <a:pt x="129297" y="564724"/>
                </a:lnTo>
                <a:lnTo>
                  <a:pt x="122158" y="563172"/>
                </a:lnTo>
                <a:lnTo>
                  <a:pt x="115494" y="561185"/>
                </a:lnTo>
                <a:lnTo>
                  <a:pt x="109145" y="558909"/>
                </a:lnTo>
                <a:lnTo>
                  <a:pt x="103009" y="556438"/>
                </a:lnTo>
                <a:lnTo>
                  <a:pt x="97012" y="553839"/>
                </a:lnTo>
                <a:lnTo>
                  <a:pt x="91109" y="552106"/>
                </a:lnTo>
                <a:lnTo>
                  <a:pt x="85269" y="550950"/>
                </a:lnTo>
                <a:lnTo>
                  <a:pt x="79471" y="550180"/>
                </a:lnTo>
                <a:lnTo>
                  <a:pt x="70488" y="546784"/>
                </a:lnTo>
                <a:lnTo>
                  <a:pt x="63321" y="542100"/>
                </a:lnTo>
                <a:lnTo>
                  <a:pt x="56961" y="536843"/>
                </a:lnTo>
                <a:lnTo>
                  <a:pt x="48418" y="531332"/>
                </a:lnTo>
                <a:lnTo>
                  <a:pt x="43473" y="528528"/>
                </a:lnTo>
                <a:lnTo>
                  <a:pt x="40177" y="525707"/>
                </a:lnTo>
                <a:lnTo>
                  <a:pt x="37980" y="522874"/>
                </a:lnTo>
                <a:lnTo>
                  <a:pt x="34585" y="517186"/>
                </a:lnTo>
                <a:lnTo>
                  <a:pt x="28272" y="508629"/>
                </a:lnTo>
                <a:lnTo>
                  <a:pt x="27185" y="505773"/>
                </a:lnTo>
                <a:lnTo>
                  <a:pt x="25011" y="48863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0" name="SMARTPenAnnotation97"/>
          <p:cNvSpPr/>
          <p:nvPr/>
        </p:nvSpPr>
        <p:spPr>
          <a:xfrm>
            <a:off x="6715125" y="3206170"/>
            <a:ext cx="325756" cy="68526"/>
          </a:xfrm>
          <a:custGeom>
            <a:avLst/>
            <a:gdLst/>
            <a:ahLst/>
            <a:cxnLst/>
            <a:rect l="0" t="0" r="0" b="0"/>
            <a:pathLst>
              <a:path w="325756" h="68526">
                <a:moveTo>
                  <a:pt x="0" y="68525"/>
                </a:moveTo>
                <a:lnTo>
                  <a:pt x="13652" y="63974"/>
                </a:lnTo>
                <a:lnTo>
                  <a:pt x="19579" y="62633"/>
                </a:lnTo>
                <a:lnTo>
                  <a:pt x="25435" y="61739"/>
                </a:lnTo>
                <a:lnTo>
                  <a:pt x="31244" y="61144"/>
                </a:lnTo>
                <a:lnTo>
                  <a:pt x="37022" y="59794"/>
                </a:lnTo>
                <a:lnTo>
                  <a:pt x="42778" y="57942"/>
                </a:lnTo>
                <a:lnTo>
                  <a:pt x="48521" y="55754"/>
                </a:lnTo>
                <a:lnTo>
                  <a:pt x="56160" y="53343"/>
                </a:lnTo>
                <a:lnTo>
                  <a:pt x="87019" y="44447"/>
                </a:lnTo>
                <a:lnTo>
                  <a:pt x="147681" y="24857"/>
                </a:lnTo>
                <a:lnTo>
                  <a:pt x="201045" y="7194"/>
                </a:lnTo>
                <a:lnTo>
                  <a:pt x="211182" y="4777"/>
                </a:lnTo>
                <a:lnTo>
                  <a:pt x="220798" y="3167"/>
                </a:lnTo>
                <a:lnTo>
                  <a:pt x="230066" y="2092"/>
                </a:lnTo>
                <a:lnTo>
                  <a:pt x="239103" y="1377"/>
                </a:lnTo>
                <a:lnTo>
                  <a:pt x="247984" y="899"/>
                </a:lnTo>
                <a:lnTo>
                  <a:pt x="265472" y="369"/>
                </a:lnTo>
                <a:lnTo>
                  <a:pt x="299471" y="0"/>
                </a:lnTo>
                <a:lnTo>
                  <a:pt x="303470" y="934"/>
                </a:lnTo>
                <a:lnTo>
                  <a:pt x="307089" y="2509"/>
                </a:lnTo>
                <a:lnTo>
                  <a:pt x="310453" y="4512"/>
                </a:lnTo>
                <a:lnTo>
                  <a:pt x="313649" y="5847"/>
                </a:lnTo>
                <a:lnTo>
                  <a:pt x="316731" y="6737"/>
                </a:lnTo>
                <a:lnTo>
                  <a:pt x="325755" y="85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SMARTPenAnnotation98"/>
          <p:cNvSpPr/>
          <p:nvPr/>
        </p:nvSpPr>
        <p:spPr>
          <a:xfrm>
            <a:off x="6697980" y="3343275"/>
            <a:ext cx="334328" cy="94298"/>
          </a:xfrm>
          <a:custGeom>
            <a:avLst/>
            <a:gdLst/>
            <a:ahLst/>
            <a:cxnLst/>
            <a:rect l="0" t="0" r="0" b="0"/>
            <a:pathLst>
              <a:path w="334328" h="94298">
                <a:moveTo>
                  <a:pt x="0" y="94297"/>
                </a:moveTo>
                <a:lnTo>
                  <a:pt x="13652" y="89746"/>
                </a:lnTo>
                <a:lnTo>
                  <a:pt x="22895" y="87512"/>
                </a:lnTo>
                <a:lnTo>
                  <a:pt x="31130" y="86519"/>
                </a:lnTo>
                <a:lnTo>
                  <a:pt x="41141" y="86078"/>
                </a:lnTo>
                <a:lnTo>
                  <a:pt x="42667" y="85007"/>
                </a:lnTo>
                <a:lnTo>
                  <a:pt x="41779" y="83342"/>
                </a:lnTo>
                <a:lnTo>
                  <a:pt x="39283" y="81279"/>
                </a:lnTo>
                <a:lnTo>
                  <a:pt x="39523" y="79903"/>
                </a:lnTo>
                <a:lnTo>
                  <a:pt x="41589" y="78986"/>
                </a:lnTo>
                <a:lnTo>
                  <a:pt x="49916" y="77015"/>
                </a:lnTo>
                <a:lnTo>
                  <a:pt x="63142" y="72963"/>
                </a:lnTo>
                <a:lnTo>
                  <a:pt x="73527" y="70550"/>
                </a:lnTo>
                <a:lnTo>
                  <a:pt x="100306" y="65328"/>
                </a:lnTo>
                <a:lnTo>
                  <a:pt x="112591" y="62602"/>
                </a:lnTo>
                <a:lnTo>
                  <a:pt x="123638" y="59832"/>
                </a:lnTo>
                <a:lnTo>
                  <a:pt x="133860" y="57033"/>
                </a:lnTo>
                <a:lnTo>
                  <a:pt x="152838" y="51383"/>
                </a:lnTo>
                <a:lnTo>
                  <a:pt x="161900" y="48542"/>
                </a:lnTo>
                <a:lnTo>
                  <a:pt x="182127" y="42846"/>
                </a:lnTo>
                <a:lnTo>
                  <a:pt x="192855" y="39994"/>
                </a:lnTo>
                <a:lnTo>
                  <a:pt x="201912" y="37140"/>
                </a:lnTo>
                <a:lnTo>
                  <a:pt x="209856" y="34285"/>
                </a:lnTo>
                <a:lnTo>
                  <a:pt x="217056" y="31429"/>
                </a:lnTo>
                <a:lnTo>
                  <a:pt x="225667" y="29525"/>
                </a:lnTo>
                <a:lnTo>
                  <a:pt x="235217" y="28256"/>
                </a:lnTo>
                <a:lnTo>
                  <a:pt x="245393" y="27409"/>
                </a:lnTo>
                <a:lnTo>
                  <a:pt x="254084" y="25893"/>
                </a:lnTo>
                <a:lnTo>
                  <a:pt x="261781" y="23929"/>
                </a:lnTo>
                <a:lnTo>
                  <a:pt x="292374" y="13934"/>
                </a:lnTo>
                <a:lnTo>
                  <a:pt x="299691" y="12147"/>
                </a:lnTo>
                <a:lnTo>
                  <a:pt x="306473" y="10955"/>
                </a:lnTo>
                <a:lnTo>
                  <a:pt x="312901" y="10161"/>
                </a:lnTo>
                <a:lnTo>
                  <a:pt x="318138" y="8679"/>
                </a:lnTo>
                <a:lnTo>
                  <a:pt x="322582" y="6738"/>
                </a:lnTo>
                <a:lnTo>
                  <a:pt x="33432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2" name="SMARTPenAnnotation99"/>
          <p:cNvSpPr/>
          <p:nvPr/>
        </p:nvSpPr>
        <p:spPr>
          <a:xfrm>
            <a:off x="7152322" y="3214687"/>
            <a:ext cx="608648" cy="308141"/>
          </a:xfrm>
          <a:custGeom>
            <a:avLst/>
            <a:gdLst/>
            <a:ahLst/>
            <a:cxnLst/>
            <a:rect l="0" t="0" r="0" b="0"/>
            <a:pathLst>
              <a:path w="608648" h="308141">
                <a:moveTo>
                  <a:pt x="0" y="0"/>
                </a:moveTo>
                <a:lnTo>
                  <a:pt x="4551" y="13652"/>
                </a:lnTo>
                <a:lnTo>
                  <a:pt x="6785" y="22895"/>
                </a:lnTo>
                <a:lnTo>
                  <a:pt x="8731" y="31131"/>
                </a:lnTo>
                <a:lnTo>
                  <a:pt x="10583" y="35994"/>
                </a:lnTo>
                <a:lnTo>
                  <a:pt x="12771" y="41141"/>
                </a:lnTo>
                <a:lnTo>
                  <a:pt x="15181" y="50287"/>
                </a:lnTo>
                <a:lnTo>
                  <a:pt x="17741" y="62100"/>
                </a:lnTo>
                <a:lnTo>
                  <a:pt x="20400" y="75690"/>
                </a:lnTo>
                <a:lnTo>
                  <a:pt x="23125" y="87607"/>
                </a:lnTo>
                <a:lnTo>
                  <a:pt x="25894" y="98410"/>
                </a:lnTo>
                <a:lnTo>
                  <a:pt x="28693" y="108469"/>
                </a:lnTo>
                <a:lnTo>
                  <a:pt x="31511" y="119938"/>
                </a:lnTo>
                <a:lnTo>
                  <a:pt x="37182" y="145381"/>
                </a:lnTo>
                <a:lnTo>
                  <a:pt x="39076" y="156928"/>
                </a:lnTo>
                <a:lnTo>
                  <a:pt x="40338" y="167484"/>
                </a:lnTo>
                <a:lnTo>
                  <a:pt x="41180" y="177378"/>
                </a:lnTo>
                <a:lnTo>
                  <a:pt x="46503" y="186832"/>
                </a:lnTo>
                <a:lnTo>
                  <a:pt x="54814" y="195992"/>
                </a:lnTo>
                <a:lnTo>
                  <a:pt x="65118" y="204956"/>
                </a:lnTo>
                <a:lnTo>
                  <a:pt x="71987" y="212838"/>
                </a:lnTo>
                <a:lnTo>
                  <a:pt x="76566" y="219997"/>
                </a:lnTo>
                <a:lnTo>
                  <a:pt x="79620" y="226675"/>
                </a:lnTo>
                <a:lnTo>
                  <a:pt x="82607" y="234936"/>
                </a:lnTo>
                <a:lnTo>
                  <a:pt x="85551" y="244254"/>
                </a:lnTo>
                <a:lnTo>
                  <a:pt x="88467" y="254276"/>
                </a:lnTo>
                <a:lnTo>
                  <a:pt x="90411" y="263815"/>
                </a:lnTo>
                <a:lnTo>
                  <a:pt x="91706" y="273032"/>
                </a:lnTo>
                <a:lnTo>
                  <a:pt x="92570" y="282034"/>
                </a:lnTo>
                <a:lnTo>
                  <a:pt x="92193" y="287082"/>
                </a:lnTo>
                <a:lnTo>
                  <a:pt x="90990" y="289496"/>
                </a:lnTo>
                <a:lnTo>
                  <a:pt x="89235" y="290152"/>
                </a:lnTo>
                <a:lnTo>
                  <a:pt x="88065" y="289637"/>
                </a:lnTo>
                <a:lnTo>
                  <a:pt x="87285" y="288342"/>
                </a:lnTo>
                <a:lnTo>
                  <a:pt x="86765" y="286525"/>
                </a:lnTo>
                <a:lnTo>
                  <a:pt x="83647" y="281967"/>
                </a:lnTo>
                <a:lnTo>
                  <a:pt x="81482" y="279418"/>
                </a:lnTo>
                <a:lnTo>
                  <a:pt x="80039" y="275814"/>
                </a:lnTo>
                <a:lnTo>
                  <a:pt x="78435" y="266729"/>
                </a:lnTo>
                <a:lnTo>
                  <a:pt x="77055" y="261639"/>
                </a:lnTo>
                <a:lnTo>
                  <a:pt x="75183" y="256341"/>
                </a:lnTo>
                <a:lnTo>
                  <a:pt x="72982" y="250904"/>
                </a:lnTo>
                <a:lnTo>
                  <a:pt x="70562" y="245375"/>
                </a:lnTo>
                <a:lnTo>
                  <a:pt x="65334" y="234150"/>
                </a:lnTo>
                <a:lnTo>
                  <a:pt x="59748" y="228490"/>
                </a:lnTo>
                <a:lnTo>
                  <a:pt x="52214" y="222812"/>
                </a:lnTo>
                <a:lnTo>
                  <a:pt x="43382" y="217121"/>
                </a:lnTo>
                <a:lnTo>
                  <a:pt x="37494" y="210470"/>
                </a:lnTo>
                <a:lnTo>
                  <a:pt x="33568" y="203178"/>
                </a:lnTo>
                <a:lnTo>
                  <a:pt x="30951" y="195460"/>
                </a:lnTo>
                <a:lnTo>
                  <a:pt x="29207" y="187456"/>
                </a:lnTo>
                <a:lnTo>
                  <a:pt x="28044" y="179263"/>
                </a:lnTo>
                <a:lnTo>
                  <a:pt x="27269" y="170944"/>
                </a:lnTo>
                <a:lnTo>
                  <a:pt x="27704" y="163493"/>
                </a:lnTo>
                <a:lnTo>
                  <a:pt x="28947" y="156620"/>
                </a:lnTo>
                <a:lnTo>
                  <a:pt x="30728" y="150133"/>
                </a:lnTo>
                <a:lnTo>
                  <a:pt x="32868" y="143904"/>
                </a:lnTo>
                <a:lnTo>
                  <a:pt x="35247" y="137846"/>
                </a:lnTo>
                <a:lnTo>
                  <a:pt x="37786" y="131902"/>
                </a:lnTo>
                <a:lnTo>
                  <a:pt x="41383" y="125083"/>
                </a:lnTo>
                <a:lnTo>
                  <a:pt x="45686" y="117678"/>
                </a:lnTo>
                <a:lnTo>
                  <a:pt x="50460" y="109885"/>
                </a:lnTo>
                <a:lnTo>
                  <a:pt x="55548" y="102784"/>
                </a:lnTo>
                <a:lnTo>
                  <a:pt x="60844" y="96145"/>
                </a:lnTo>
                <a:lnTo>
                  <a:pt x="66280" y="89815"/>
                </a:lnTo>
                <a:lnTo>
                  <a:pt x="74861" y="80240"/>
                </a:lnTo>
                <a:lnTo>
                  <a:pt x="78482" y="76353"/>
                </a:lnTo>
                <a:lnTo>
                  <a:pt x="90126" y="69495"/>
                </a:lnTo>
                <a:lnTo>
                  <a:pt x="107666" y="60278"/>
                </a:lnTo>
                <a:lnTo>
                  <a:pt x="111783" y="57331"/>
                </a:lnTo>
                <a:lnTo>
                  <a:pt x="121437" y="54055"/>
                </a:lnTo>
                <a:lnTo>
                  <a:pt x="137581" y="52212"/>
                </a:lnTo>
                <a:lnTo>
                  <a:pt x="143156" y="51953"/>
                </a:lnTo>
                <a:lnTo>
                  <a:pt x="147825" y="52733"/>
                </a:lnTo>
                <a:lnTo>
                  <a:pt x="164702" y="60828"/>
                </a:lnTo>
                <a:lnTo>
                  <a:pt x="169809" y="63412"/>
                </a:lnTo>
                <a:lnTo>
                  <a:pt x="174166" y="67040"/>
                </a:lnTo>
                <a:lnTo>
                  <a:pt x="181547" y="76150"/>
                </a:lnTo>
                <a:lnTo>
                  <a:pt x="185802" y="81247"/>
                </a:lnTo>
                <a:lnTo>
                  <a:pt x="190543" y="86550"/>
                </a:lnTo>
                <a:lnTo>
                  <a:pt x="195609" y="91990"/>
                </a:lnTo>
                <a:lnTo>
                  <a:pt x="198985" y="97522"/>
                </a:lnTo>
                <a:lnTo>
                  <a:pt x="201237" y="103114"/>
                </a:lnTo>
                <a:lnTo>
                  <a:pt x="202739" y="108748"/>
                </a:lnTo>
                <a:lnTo>
                  <a:pt x="205644" y="117266"/>
                </a:lnTo>
                <a:lnTo>
                  <a:pt x="213953" y="139431"/>
                </a:lnTo>
                <a:lnTo>
                  <a:pt x="222645" y="152962"/>
                </a:lnTo>
                <a:lnTo>
                  <a:pt x="234155" y="167697"/>
                </a:lnTo>
                <a:lnTo>
                  <a:pt x="247544" y="183235"/>
                </a:lnTo>
                <a:lnTo>
                  <a:pt x="256469" y="194547"/>
                </a:lnTo>
                <a:lnTo>
                  <a:pt x="262419" y="203040"/>
                </a:lnTo>
                <a:lnTo>
                  <a:pt x="266387" y="209655"/>
                </a:lnTo>
                <a:lnTo>
                  <a:pt x="269983" y="216923"/>
                </a:lnTo>
                <a:lnTo>
                  <a:pt x="273334" y="224625"/>
                </a:lnTo>
                <a:lnTo>
                  <a:pt x="276520" y="232618"/>
                </a:lnTo>
                <a:lnTo>
                  <a:pt x="277691" y="238899"/>
                </a:lnTo>
                <a:lnTo>
                  <a:pt x="277521" y="244038"/>
                </a:lnTo>
                <a:lnTo>
                  <a:pt x="275743" y="250384"/>
                </a:lnTo>
                <a:lnTo>
                  <a:pt x="275268" y="250743"/>
                </a:lnTo>
                <a:lnTo>
                  <a:pt x="274953" y="250029"/>
                </a:lnTo>
                <a:lnTo>
                  <a:pt x="267601" y="242041"/>
                </a:lnTo>
                <a:lnTo>
                  <a:pt x="259735" y="233112"/>
                </a:lnTo>
                <a:lnTo>
                  <a:pt x="254185" y="223938"/>
                </a:lnTo>
                <a:lnTo>
                  <a:pt x="247561" y="219777"/>
                </a:lnTo>
                <a:lnTo>
                  <a:pt x="238384" y="216050"/>
                </a:lnTo>
                <a:lnTo>
                  <a:pt x="227502" y="212614"/>
                </a:lnTo>
                <a:lnTo>
                  <a:pt x="220248" y="207465"/>
                </a:lnTo>
                <a:lnTo>
                  <a:pt x="215412" y="201175"/>
                </a:lnTo>
                <a:lnTo>
                  <a:pt x="212188" y="194124"/>
                </a:lnTo>
                <a:lnTo>
                  <a:pt x="210039" y="186566"/>
                </a:lnTo>
                <a:lnTo>
                  <a:pt x="208606" y="178670"/>
                </a:lnTo>
                <a:lnTo>
                  <a:pt x="207651" y="170549"/>
                </a:lnTo>
                <a:lnTo>
                  <a:pt x="207014" y="163229"/>
                </a:lnTo>
                <a:lnTo>
                  <a:pt x="206590" y="156444"/>
                </a:lnTo>
                <a:lnTo>
                  <a:pt x="206306" y="150016"/>
                </a:lnTo>
                <a:lnTo>
                  <a:pt x="207070" y="142873"/>
                </a:lnTo>
                <a:lnTo>
                  <a:pt x="208532" y="135254"/>
                </a:lnTo>
                <a:lnTo>
                  <a:pt x="210458" y="127317"/>
                </a:lnTo>
                <a:lnTo>
                  <a:pt x="212695" y="120121"/>
                </a:lnTo>
                <a:lnTo>
                  <a:pt x="215139" y="113418"/>
                </a:lnTo>
                <a:lnTo>
                  <a:pt x="217721" y="107044"/>
                </a:lnTo>
                <a:lnTo>
                  <a:pt x="221348" y="100890"/>
                </a:lnTo>
                <a:lnTo>
                  <a:pt x="225670" y="94883"/>
                </a:lnTo>
                <a:lnTo>
                  <a:pt x="230456" y="88973"/>
                </a:lnTo>
                <a:lnTo>
                  <a:pt x="250846" y="62452"/>
                </a:lnTo>
                <a:lnTo>
                  <a:pt x="259624" y="54017"/>
                </a:lnTo>
                <a:lnTo>
                  <a:pt x="269285" y="46489"/>
                </a:lnTo>
                <a:lnTo>
                  <a:pt x="279536" y="39565"/>
                </a:lnTo>
                <a:lnTo>
                  <a:pt x="289227" y="33997"/>
                </a:lnTo>
                <a:lnTo>
                  <a:pt x="307615" y="25270"/>
                </a:lnTo>
                <a:lnTo>
                  <a:pt x="324931" y="19552"/>
                </a:lnTo>
                <a:lnTo>
                  <a:pt x="329968" y="19702"/>
                </a:lnTo>
                <a:lnTo>
                  <a:pt x="340646" y="22409"/>
                </a:lnTo>
                <a:lnTo>
                  <a:pt x="357366" y="29288"/>
                </a:lnTo>
                <a:lnTo>
                  <a:pt x="362069" y="32861"/>
                </a:lnTo>
                <a:lnTo>
                  <a:pt x="369835" y="41910"/>
                </a:lnTo>
                <a:lnTo>
                  <a:pt x="372286" y="46990"/>
                </a:lnTo>
                <a:lnTo>
                  <a:pt x="373921" y="52282"/>
                </a:lnTo>
                <a:lnTo>
                  <a:pt x="375011" y="57714"/>
                </a:lnTo>
                <a:lnTo>
                  <a:pt x="376690" y="64194"/>
                </a:lnTo>
                <a:lnTo>
                  <a:pt x="378762" y="71371"/>
                </a:lnTo>
                <a:lnTo>
                  <a:pt x="383604" y="86965"/>
                </a:lnTo>
                <a:lnTo>
                  <a:pt x="388930" y="103421"/>
                </a:lnTo>
                <a:lnTo>
                  <a:pt x="390732" y="112762"/>
                </a:lnTo>
                <a:lnTo>
                  <a:pt x="391933" y="122800"/>
                </a:lnTo>
                <a:lnTo>
                  <a:pt x="392734" y="133302"/>
                </a:lnTo>
                <a:lnTo>
                  <a:pt x="394220" y="146018"/>
                </a:lnTo>
                <a:lnTo>
                  <a:pt x="398412" y="175387"/>
                </a:lnTo>
                <a:lnTo>
                  <a:pt x="404673" y="188362"/>
                </a:lnTo>
                <a:lnTo>
                  <a:pt x="413609" y="199870"/>
                </a:lnTo>
                <a:lnTo>
                  <a:pt x="424329" y="210399"/>
                </a:lnTo>
                <a:lnTo>
                  <a:pt x="431477" y="219323"/>
                </a:lnTo>
                <a:lnTo>
                  <a:pt x="436241" y="227178"/>
                </a:lnTo>
                <a:lnTo>
                  <a:pt x="439417" y="234320"/>
                </a:lnTo>
                <a:lnTo>
                  <a:pt x="442488" y="242891"/>
                </a:lnTo>
                <a:lnTo>
                  <a:pt x="445487" y="252415"/>
                </a:lnTo>
                <a:lnTo>
                  <a:pt x="448438" y="262574"/>
                </a:lnTo>
                <a:lnTo>
                  <a:pt x="453264" y="272204"/>
                </a:lnTo>
                <a:lnTo>
                  <a:pt x="459338" y="281482"/>
                </a:lnTo>
                <a:lnTo>
                  <a:pt x="466246" y="290525"/>
                </a:lnTo>
                <a:lnTo>
                  <a:pt x="471803" y="296553"/>
                </a:lnTo>
                <a:lnTo>
                  <a:pt x="480518" y="303252"/>
                </a:lnTo>
                <a:lnTo>
                  <a:pt x="487566" y="306229"/>
                </a:lnTo>
                <a:lnTo>
                  <a:pt x="496889" y="307904"/>
                </a:lnTo>
                <a:lnTo>
                  <a:pt x="499852" y="308140"/>
                </a:lnTo>
                <a:lnTo>
                  <a:pt x="508224" y="305861"/>
                </a:lnTo>
                <a:lnTo>
                  <a:pt x="523648" y="299223"/>
                </a:lnTo>
                <a:lnTo>
                  <a:pt x="534675" y="293008"/>
                </a:lnTo>
                <a:lnTo>
                  <a:pt x="552545" y="278799"/>
                </a:lnTo>
                <a:lnTo>
                  <a:pt x="559816" y="273496"/>
                </a:lnTo>
                <a:lnTo>
                  <a:pt x="567520" y="268056"/>
                </a:lnTo>
                <a:lnTo>
                  <a:pt x="574562" y="262524"/>
                </a:lnTo>
                <a:lnTo>
                  <a:pt x="581161" y="256931"/>
                </a:lnTo>
                <a:lnTo>
                  <a:pt x="592622" y="246589"/>
                </a:lnTo>
                <a:lnTo>
                  <a:pt x="608647" y="23145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3" name="SMARTPenAnnotation100"/>
          <p:cNvSpPr/>
          <p:nvPr/>
        </p:nvSpPr>
        <p:spPr>
          <a:xfrm>
            <a:off x="7752397" y="3197542"/>
            <a:ext cx="325756" cy="317184"/>
          </a:xfrm>
          <a:custGeom>
            <a:avLst/>
            <a:gdLst/>
            <a:ahLst/>
            <a:cxnLst/>
            <a:rect l="0" t="0" r="0" b="0"/>
            <a:pathLst>
              <a:path w="325756" h="317184">
                <a:moveTo>
                  <a:pt x="0" y="0"/>
                </a:moveTo>
                <a:lnTo>
                  <a:pt x="4551" y="13653"/>
                </a:lnTo>
                <a:lnTo>
                  <a:pt x="9326" y="22895"/>
                </a:lnTo>
                <a:lnTo>
                  <a:pt x="14622" y="31131"/>
                </a:lnTo>
                <a:lnTo>
                  <a:pt x="17368" y="35994"/>
                </a:lnTo>
                <a:lnTo>
                  <a:pt x="20151" y="41141"/>
                </a:lnTo>
                <a:lnTo>
                  <a:pt x="22959" y="48382"/>
                </a:lnTo>
                <a:lnTo>
                  <a:pt x="25784" y="57020"/>
                </a:lnTo>
                <a:lnTo>
                  <a:pt x="28619" y="66588"/>
                </a:lnTo>
                <a:lnTo>
                  <a:pt x="33367" y="77730"/>
                </a:lnTo>
                <a:lnTo>
                  <a:pt x="39390" y="89920"/>
                </a:lnTo>
                <a:lnTo>
                  <a:pt x="46262" y="102809"/>
                </a:lnTo>
                <a:lnTo>
                  <a:pt x="51797" y="114260"/>
                </a:lnTo>
                <a:lnTo>
                  <a:pt x="56438" y="124750"/>
                </a:lnTo>
                <a:lnTo>
                  <a:pt x="60486" y="134602"/>
                </a:lnTo>
                <a:lnTo>
                  <a:pt x="65089" y="143075"/>
                </a:lnTo>
                <a:lnTo>
                  <a:pt x="70063" y="150628"/>
                </a:lnTo>
                <a:lnTo>
                  <a:pt x="75284" y="157569"/>
                </a:lnTo>
                <a:lnTo>
                  <a:pt x="80669" y="164101"/>
                </a:lnTo>
                <a:lnTo>
                  <a:pt x="86164" y="170361"/>
                </a:lnTo>
                <a:lnTo>
                  <a:pt x="91733" y="176439"/>
                </a:lnTo>
                <a:lnTo>
                  <a:pt x="97350" y="183348"/>
                </a:lnTo>
                <a:lnTo>
                  <a:pt x="103001" y="190812"/>
                </a:lnTo>
                <a:lnTo>
                  <a:pt x="108672" y="198646"/>
                </a:lnTo>
                <a:lnTo>
                  <a:pt x="117216" y="205773"/>
                </a:lnTo>
                <a:lnTo>
                  <a:pt x="127674" y="212430"/>
                </a:lnTo>
                <a:lnTo>
                  <a:pt x="139409" y="218772"/>
                </a:lnTo>
                <a:lnTo>
                  <a:pt x="149136" y="224906"/>
                </a:lnTo>
                <a:lnTo>
                  <a:pt x="157527" y="230900"/>
                </a:lnTo>
                <a:lnTo>
                  <a:pt x="165026" y="236801"/>
                </a:lnTo>
                <a:lnTo>
                  <a:pt x="172882" y="243592"/>
                </a:lnTo>
                <a:lnTo>
                  <a:pt x="180977" y="250977"/>
                </a:lnTo>
                <a:lnTo>
                  <a:pt x="189231" y="258758"/>
                </a:lnTo>
                <a:lnTo>
                  <a:pt x="200449" y="266803"/>
                </a:lnTo>
                <a:lnTo>
                  <a:pt x="213643" y="275024"/>
                </a:lnTo>
                <a:lnTo>
                  <a:pt x="228154" y="283362"/>
                </a:lnTo>
                <a:lnTo>
                  <a:pt x="240685" y="289873"/>
                </a:lnTo>
                <a:lnTo>
                  <a:pt x="251897" y="295166"/>
                </a:lnTo>
                <a:lnTo>
                  <a:pt x="262228" y="299648"/>
                </a:lnTo>
                <a:lnTo>
                  <a:pt x="271021" y="302635"/>
                </a:lnTo>
                <a:lnTo>
                  <a:pt x="278788" y="304627"/>
                </a:lnTo>
                <a:lnTo>
                  <a:pt x="285872" y="305955"/>
                </a:lnTo>
                <a:lnTo>
                  <a:pt x="291546" y="307792"/>
                </a:lnTo>
                <a:lnTo>
                  <a:pt x="300392" y="312374"/>
                </a:lnTo>
                <a:lnTo>
                  <a:pt x="307497" y="315045"/>
                </a:lnTo>
                <a:lnTo>
                  <a:pt x="325755" y="31718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SMARTPenAnnotation101"/>
          <p:cNvSpPr/>
          <p:nvPr/>
        </p:nvSpPr>
        <p:spPr>
          <a:xfrm>
            <a:off x="7752077" y="3214687"/>
            <a:ext cx="248924" cy="404221"/>
          </a:xfrm>
          <a:custGeom>
            <a:avLst/>
            <a:gdLst/>
            <a:ahLst/>
            <a:cxnLst/>
            <a:rect l="0" t="0" r="0" b="0"/>
            <a:pathLst>
              <a:path w="248924" h="404221">
                <a:moveTo>
                  <a:pt x="248923" y="0"/>
                </a:moveTo>
                <a:lnTo>
                  <a:pt x="230720" y="9102"/>
                </a:lnTo>
                <a:lnTo>
                  <a:pt x="224405" y="13688"/>
                </a:lnTo>
                <a:lnTo>
                  <a:pt x="219242" y="18650"/>
                </a:lnTo>
                <a:lnTo>
                  <a:pt x="214848" y="23863"/>
                </a:lnTo>
                <a:lnTo>
                  <a:pt x="207426" y="34736"/>
                </a:lnTo>
                <a:lnTo>
                  <a:pt x="200000" y="46871"/>
                </a:lnTo>
                <a:lnTo>
                  <a:pt x="190349" y="61789"/>
                </a:lnTo>
                <a:lnTo>
                  <a:pt x="182251" y="76435"/>
                </a:lnTo>
                <a:lnTo>
                  <a:pt x="142655" y="153140"/>
                </a:lnTo>
                <a:lnTo>
                  <a:pt x="135215" y="167816"/>
                </a:lnTo>
                <a:lnTo>
                  <a:pt x="131208" y="181410"/>
                </a:lnTo>
                <a:lnTo>
                  <a:pt x="129488" y="194282"/>
                </a:lnTo>
                <a:lnTo>
                  <a:pt x="129295" y="206674"/>
                </a:lnTo>
                <a:lnTo>
                  <a:pt x="127260" y="218745"/>
                </a:lnTo>
                <a:lnTo>
                  <a:pt x="124000" y="230603"/>
                </a:lnTo>
                <a:lnTo>
                  <a:pt x="119920" y="242318"/>
                </a:lnTo>
                <a:lnTo>
                  <a:pt x="114344" y="252985"/>
                </a:lnTo>
                <a:lnTo>
                  <a:pt x="107769" y="262954"/>
                </a:lnTo>
                <a:lnTo>
                  <a:pt x="100528" y="272458"/>
                </a:lnTo>
                <a:lnTo>
                  <a:pt x="82322" y="298257"/>
                </a:lnTo>
                <a:lnTo>
                  <a:pt x="41140" y="358506"/>
                </a:lnTo>
                <a:lnTo>
                  <a:pt x="25130" y="380633"/>
                </a:lnTo>
                <a:lnTo>
                  <a:pt x="17813" y="389010"/>
                </a:lnTo>
                <a:lnTo>
                  <a:pt x="11029" y="395548"/>
                </a:lnTo>
                <a:lnTo>
                  <a:pt x="4602" y="400858"/>
                </a:lnTo>
                <a:lnTo>
                  <a:pt x="0" y="404220"/>
                </a:lnTo>
                <a:lnTo>
                  <a:pt x="320" y="40290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5" name="SMARTPenAnnotation102"/>
          <p:cNvSpPr/>
          <p:nvPr/>
        </p:nvSpPr>
        <p:spPr>
          <a:xfrm>
            <a:off x="8069580" y="3329840"/>
            <a:ext cx="334328" cy="30581"/>
          </a:xfrm>
          <a:custGeom>
            <a:avLst/>
            <a:gdLst/>
            <a:ahLst/>
            <a:cxnLst/>
            <a:rect l="0" t="0" r="0" b="0"/>
            <a:pathLst>
              <a:path w="334328" h="30581">
                <a:moveTo>
                  <a:pt x="0" y="30580"/>
                </a:moveTo>
                <a:lnTo>
                  <a:pt x="46006" y="30580"/>
                </a:lnTo>
                <a:lnTo>
                  <a:pt x="57340" y="29627"/>
                </a:lnTo>
                <a:lnTo>
                  <a:pt x="101339" y="24688"/>
                </a:lnTo>
                <a:lnTo>
                  <a:pt x="113280" y="23794"/>
                </a:lnTo>
                <a:lnTo>
                  <a:pt x="124097" y="23199"/>
                </a:lnTo>
                <a:lnTo>
                  <a:pt x="134165" y="21849"/>
                </a:lnTo>
                <a:lnTo>
                  <a:pt x="143737" y="19997"/>
                </a:lnTo>
                <a:lnTo>
                  <a:pt x="152974" y="17809"/>
                </a:lnTo>
                <a:lnTo>
                  <a:pt x="164847" y="16351"/>
                </a:lnTo>
                <a:lnTo>
                  <a:pt x="178479" y="15379"/>
                </a:lnTo>
                <a:lnTo>
                  <a:pt x="193280" y="14731"/>
                </a:lnTo>
                <a:lnTo>
                  <a:pt x="205054" y="13346"/>
                </a:lnTo>
                <a:lnTo>
                  <a:pt x="214807" y="11471"/>
                </a:lnTo>
                <a:lnTo>
                  <a:pt x="223215" y="9268"/>
                </a:lnTo>
                <a:lnTo>
                  <a:pt x="231678" y="7799"/>
                </a:lnTo>
                <a:lnTo>
                  <a:pt x="240177" y="6820"/>
                </a:lnTo>
                <a:lnTo>
                  <a:pt x="248700" y="6168"/>
                </a:lnTo>
                <a:lnTo>
                  <a:pt x="256287" y="5732"/>
                </a:lnTo>
                <a:lnTo>
                  <a:pt x="269798" y="5249"/>
                </a:lnTo>
                <a:lnTo>
                  <a:pt x="277020" y="4168"/>
                </a:lnTo>
                <a:lnTo>
                  <a:pt x="284692" y="2494"/>
                </a:lnTo>
                <a:lnTo>
                  <a:pt x="292665" y="426"/>
                </a:lnTo>
                <a:lnTo>
                  <a:pt x="298932" y="0"/>
                </a:lnTo>
                <a:lnTo>
                  <a:pt x="304063" y="668"/>
                </a:lnTo>
                <a:lnTo>
                  <a:pt x="308436" y="2066"/>
                </a:lnTo>
                <a:lnTo>
                  <a:pt x="312303" y="2998"/>
                </a:lnTo>
                <a:lnTo>
                  <a:pt x="315836" y="3620"/>
                </a:lnTo>
                <a:lnTo>
                  <a:pt x="334327" y="48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6" name="SMARTPenAnnotation103"/>
          <p:cNvSpPr/>
          <p:nvPr/>
        </p:nvSpPr>
        <p:spPr>
          <a:xfrm>
            <a:off x="8198167" y="3214687"/>
            <a:ext cx="120016" cy="360046"/>
          </a:xfrm>
          <a:custGeom>
            <a:avLst/>
            <a:gdLst/>
            <a:ahLst/>
            <a:cxnLst/>
            <a:rect l="0" t="0" r="0" b="0"/>
            <a:pathLst>
              <a:path w="120016" h="360046">
                <a:moveTo>
                  <a:pt x="0" y="0"/>
                </a:moveTo>
                <a:lnTo>
                  <a:pt x="0" y="23863"/>
                </a:lnTo>
                <a:lnTo>
                  <a:pt x="2540" y="34736"/>
                </a:lnTo>
                <a:lnTo>
                  <a:pt x="5891" y="45918"/>
                </a:lnTo>
                <a:lnTo>
                  <a:pt x="6785" y="51567"/>
                </a:lnTo>
                <a:lnTo>
                  <a:pt x="7382" y="57238"/>
                </a:lnTo>
                <a:lnTo>
                  <a:pt x="8731" y="63876"/>
                </a:lnTo>
                <a:lnTo>
                  <a:pt x="10583" y="71159"/>
                </a:lnTo>
                <a:lnTo>
                  <a:pt x="12771" y="78872"/>
                </a:lnTo>
                <a:lnTo>
                  <a:pt x="14229" y="86871"/>
                </a:lnTo>
                <a:lnTo>
                  <a:pt x="15201" y="95062"/>
                </a:lnTo>
                <a:lnTo>
                  <a:pt x="15850" y="103379"/>
                </a:lnTo>
                <a:lnTo>
                  <a:pt x="17234" y="111782"/>
                </a:lnTo>
                <a:lnTo>
                  <a:pt x="19109" y="120241"/>
                </a:lnTo>
                <a:lnTo>
                  <a:pt x="21312" y="128739"/>
                </a:lnTo>
                <a:lnTo>
                  <a:pt x="23732" y="137261"/>
                </a:lnTo>
                <a:lnTo>
                  <a:pt x="28964" y="154350"/>
                </a:lnTo>
                <a:lnTo>
                  <a:pt x="37263" y="180036"/>
                </a:lnTo>
                <a:lnTo>
                  <a:pt x="41034" y="188604"/>
                </a:lnTo>
                <a:lnTo>
                  <a:pt x="45453" y="197174"/>
                </a:lnTo>
                <a:lnTo>
                  <a:pt x="50305" y="205744"/>
                </a:lnTo>
                <a:lnTo>
                  <a:pt x="54492" y="215268"/>
                </a:lnTo>
                <a:lnTo>
                  <a:pt x="58236" y="225427"/>
                </a:lnTo>
                <a:lnTo>
                  <a:pt x="61684" y="236010"/>
                </a:lnTo>
                <a:lnTo>
                  <a:pt x="64935" y="247827"/>
                </a:lnTo>
                <a:lnTo>
                  <a:pt x="68055" y="260468"/>
                </a:lnTo>
                <a:lnTo>
                  <a:pt x="71088" y="273658"/>
                </a:lnTo>
                <a:lnTo>
                  <a:pt x="75014" y="287213"/>
                </a:lnTo>
                <a:lnTo>
                  <a:pt x="79537" y="301013"/>
                </a:lnTo>
                <a:lnTo>
                  <a:pt x="84458" y="314976"/>
                </a:lnTo>
                <a:lnTo>
                  <a:pt x="88689" y="326189"/>
                </a:lnTo>
                <a:lnTo>
                  <a:pt x="92464" y="335569"/>
                </a:lnTo>
                <a:lnTo>
                  <a:pt x="95933" y="343728"/>
                </a:lnTo>
                <a:lnTo>
                  <a:pt x="99198" y="349167"/>
                </a:lnTo>
                <a:lnTo>
                  <a:pt x="102327" y="352793"/>
                </a:lnTo>
                <a:lnTo>
                  <a:pt x="120015" y="360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SMARTPenAnnotation104"/>
          <p:cNvSpPr/>
          <p:nvPr/>
        </p:nvSpPr>
        <p:spPr>
          <a:xfrm>
            <a:off x="8455342" y="3060382"/>
            <a:ext cx="295058" cy="531420"/>
          </a:xfrm>
          <a:custGeom>
            <a:avLst/>
            <a:gdLst/>
            <a:ahLst/>
            <a:cxnLst/>
            <a:rect l="0" t="0" r="0" b="0"/>
            <a:pathLst>
              <a:path w="295058" h="531420">
                <a:moveTo>
                  <a:pt x="0" y="0"/>
                </a:moveTo>
                <a:lnTo>
                  <a:pt x="6844" y="14640"/>
                </a:lnTo>
                <a:lnTo>
                  <a:pt x="11931" y="28414"/>
                </a:lnTo>
                <a:lnTo>
                  <a:pt x="14828" y="41521"/>
                </a:lnTo>
                <a:lnTo>
                  <a:pt x="16116" y="54649"/>
                </a:lnTo>
                <a:lnTo>
                  <a:pt x="16688" y="70008"/>
                </a:lnTo>
                <a:lnTo>
                  <a:pt x="17055" y="104105"/>
                </a:lnTo>
                <a:lnTo>
                  <a:pt x="17105" y="124691"/>
                </a:lnTo>
                <a:lnTo>
                  <a:pt x="18071" y="134563"/>
                </a:lnTo>
                <a:lnTo>
                  <a:pt x="19667" y="144001"/>
                </a:lnTo>
                <a:lnTo>
                  <a:pt x="26465" y="176017"/>
                </a:lnTo>
                <a:lnTo>
                  <a:pt x="29074" y="188782"/>
                </a:lnTo>
                <a:lnTo>
                  <a:pt x="30812" y="201102"/>
                </a:lnTo>
                <a:lnTo>
                  <a:pt x="31971" y="213126"/>
                </a:lnTo>
                <a:lnTo>
                  <a:pt x="32745" y="224951"/>
                </a:lnTo>
                <a:lnTo>
                  <a:pt x="34211" y="236645"/>
                </a:lnTo>
                <a:lnTo>
                  <a:pt x="36143" y="248251"/>
                </a:lnTo>
                <a:lnTo>
                  <a:pt x="38382" y="259798"/>
                </a:lnTo>
                <a:lnTo>
                  <a:pt x="39876" y="270354"/>
                </a:lnTo>
                <a:lnTo>
                  <a:pt x="40872" y="280248"/>
                </a:lnTo>
                <a:lnTo>
                  <a:pt x="41536" y="289702"/>
                </a:lnTo>
                <a:lnTo>
                  <a:pt x="42930" y="299815"/>
                </a:lnTo>
                <a:lnTo>
                  <a:pt x="44813" y="310366"/>
                </a:lnTo>
                <a:lnTo>
                  <a:pt x="47020" y="321211"/>
                </a:lnTo>
                <a:lnTo>
                  <a:pt x="51349" y="332251"/>
                </a:lnTo>
                <a:lnTo>
                  <a:pt x="57093" y="343421"/>
                </a:lnTo>
                <a:lnTo>
                  <a:pt x="63780" y="354677"/>
                </a:lnTo>
                <a:lnTo>
                  <a:pt x="68238" y="365039"/>
                </a:lnTo>
                <a:lnTo>
                  <a:pt x="71208" y="374804"/>
                </a:lnTo>
                <a:lnTo>
                  <a:pt x="73190" y="384172"/>
                </a:lnTo>
                <a:lnTo>
                  <a:pt x="75464" y="398990"/>
                </a:lnTo>
                <a:lnTo>
                  <a:pt x="80530" y="438314"/>
                </a:lnTo>
                <a:lnTo>
                  <a:pt x="82261" y="455087"/>
                </a:lnTo>
                <a:lnTo>
                  <a:pt x="83415" y="469126"/>
                </a:lnTo>
                <a:lnTo>
                  <a:pt x="84698" y="490441"/>
                </a:lnTo>
                <a:lnTo>
                  <a:pt x="85269" y="503089"/>
                </a:lnTo>
                <a:lnTo>
                  <a:pt x="85635" y="518970"/>
                </a:lnTo>
                <a:lnTo>
                  <a:pt x="85698" y="525456"/>
                </a:lnTo>
                <a:lnTo>
                  <a:pt x="85722" y="511638"/>
                </a:lnTo>
                <a:lnTo>
                  <a:pt x="83184" y="503302"/>
                </a:lnTo>
                <a:lnTo>
                  <a:pt x="79833" y="493247"/>
                </a:lnTo>
                <a:lnTo>
                  <a:pt x="78344" y="482429"/>
                </a:lnTo>
                <a:lnTo>
                  <a:pt x="78899" y="471162"/>
                </a:lnTo>
                <a:lnTo>
                  <a:pt x="80222" y="456030"/>
                </a:lnTo>
                <a:lnTo>
                  <a:pt x="82057" y="438323"/>
                </a:lnTo>
                <a:lnTo>
                  <a:pt x="84232" y="423660"/>
                </a:lnTo>
                <a:lnTo>
                  <a:pt x="86635" y="411028"/>
                </a:lnTo>
                <a:lnTo>
                  <a:pt x="89189" y="399749"/>
                </a:lnTo>
                <a:lnTo>
                  <a:pt x="89939" y="390324"/>
                </a:lnTo>
                <a:lnTo>
                  <a:pt x="88234" y="374773"/>
                </a:lnTo>
                <a:lnTo>
                  <a:pt x="89380" y="358971"/>
                </a:lnTo>
                <a:lnTo>
                  <a:pt x="93065" y="344328"/>
                </a:lnTo>
                <a:lnTo>
                  <a:pt x="97877" y="334644"/>
                </a:lnTo>
                <a:lnTo>
                  <a:pt x="105731" y="324626"/>
                </a:lnTo>
                <a:lnTo>
                  <a:pt x="110492" y="319287"/>
                </a:lnTo>
                <a:lnTo>
                  <a:pt x="116524" y="313823"/>
                </a:lnTo>
                <a:lnTo>
                  <a:pt x="123404" y="308275"/>
                </a:lnTo>
                <a:lnTo>
                  <a:pt x="130846" y="302672"/>
                </a:lnTo>
                <a:lnTo>
                  <a:pt x="137714" y="297984"/>
                </a:lnTo>
                <a:lnTo>
                  <a:pt x="144196" y="293906"/>
                </a:lnTo>
                <a:lnTo>
                  <a:pt x="150424" y="290235"/>
                </a:lnTo>
                <a:lnTo>
                  <a:pt x="156480" y="287787"/>
                </a:lnTo>
                <a:lnTo>
                  <a:pt x="162422" y="286156"/>
                </a:lnTo>
                <a:lnTo>
                  <a:pt x="168290" y="285068"/>
                </a:lnTo>
                <a:lnTo>
                  <a:pt x="174106" y="284343"/>
                </a:lnTo>
                <a:lnTo>
                  <a:pt x="179888" y="283859"/>
                </a:lnTo>
                <a:lnTo>
                  <a:pt x="185647" y="283537"/>
                </a:lnTo>
                <a:lnTo>
                  <a:pt x="197128" y="283179"/>
                </a:lnTo>
                <a:lnTo>
                  <a:pt x="202856" y="283084"/>
                </a:lnTo>
                <a:lnTo>
                  <a:pt x="208580" y="283973"/>
                </a:lnTo>
                <a:lnTo>
                  <a:pt x="214301" y="285518"/>
                </a:lnTo>
                <a:lnTo>
                  <a:pt x="220020" y="287500"/>
                </a:lnTo>
                <a:lnTo>
                  <a:pt x="228913" y="292243"/>
                </a:lnTo>
                <a:lnTo>
                  <a:pt x="232620" y="294841"/>
                </a:lnTo>
                <a:lnTo>
                  <a:pt x="256037" y="312150"/>
                </a:lnTo>
                <a:lnTo>
                  <a:pt x="263084" y="318590"/>
                </a:lnTo>
                <a:lnTo>
                  <a:pt x="268735" y="324789"/>
                </a:lnTo>
                <a:lnTo>
                  <a:pt x="277552" y="335803"/>
                </a:lnTo>
                <a:lnTo>
                  <a:pt x="284647" y="343873"/>
                </a:lnTo>
                <a:lnTo>
                  <a:pt x="290976" y="353175"/>
                </a:lnTo>
                <a:lnTo>
                  <a:pt x="293996" y="358323"/>
                </a:lnTo>
                <a:lnTo>
                  <a:pt x="295057" y="363659"/>
                </a:lnTo>
                <a:lnTo>
                  <a:pt x="294813" y="369122"/>
                </a:lnTo>
                <a:lnTo>
                  <a:pt x="291048" y="383129"/>
                </a:lnTo>
                <a:lnTo>
                  <a:pt x="287377" y="393532"/>
                </a:lnTo>
                <a:lnTo>
                  <a:pt x="283024" y="405230"/>
                </a:lnTo>
                <a:lnTo>
                  <a:pt x="279170" y="414933"/>
                </a:lnTo>
                <a:lnTo>
                  <a:pt x="272349" y="430795"/>
                </a:lnTo>
                <a:lnTo>
                  <a:pt x="263601" y="444194"/>
                </a:lnTo>
                <a:lnTo>
                  <a:pt x="258602" y="450435"/>
                </a:lnTo>
                <a:lnTo>
                  <a:pt x="253364" y="456500"/>
                </a:lnTo>
                <a:lnTo>
                  <a:pt x="247967" y="462448"/>
                </a:lnTo>
                <a:lnTo>
                  <a:pt x="236891" y="474137"/>
                </a:lnTo>
                <a:lnTo>
                  <a:pt x="225618" y="485683"/>
                </a:lnTo>
                <a:lnTo>
                  <a:pt x="218992" y="490476"/>
                </a:lnTo>
                <a:lnTo>
                  <a:pt x="211718" y="494624"/>
                </a:lnTo>
                <a:lnTo>
                  <a:pt x="184061" y="508125"/>
                </a:lnTo>
                <a:lnTo>
                  <a:pt x="175095" y="512105"/>
                </a:lnTo>
                <a:lnTo>
                  <a:pt x="152432" y="521607"/>
                </a:lnTo>
                <a:lnTo>
                  <a:pt x="142580" y="524903"/>
                </a:lnTo>
                <a:lnTo>
                  <a:pt x="134105" y="527100"/>
                </a:lnTo>
                <a:lnTo>
                  <a:pt x="126552" y="528565"/>
                </a:lnTo>
                <a:lnTo>
                  <a:pt x="116752" y="529542"/>
                </a:lnTo>
                <a:lnTo>
                  <a:pt x="105458" y="530193"/>
                </a:lnTo>
                <a:lnTo>
                  <a:pt x="63357" y="531419"/>
                </a:lnTo>
                <a:lnTo>
                  <a:pt x="61288" y="530492"/>
                </a:lnTo>
                <a:lnTo>
                  <a:pt x="53825" y="525589"/>
                </a:lnTo>
                <a:lnTo>
                  <a:pt x="51124" y="524700"/>
                </a:lnTo>
                <a:lnTo>
                  <a:pt x="42863" y="52292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SMARTPenAnnotation105"/>
          <p:cNvSpPr/>
          <p:nvPr/>
        </p:nvSpPr>
        <p:spPr>
          <a:xfrm>
            <a:off x="6380797" y="3643312"/>
            <a:ext cx="497206" cy="51436"/>
          </a:xfrm>
          <a:custGeom>
            <a:avLst/>
            <a:gdLst/>
            <a:ahLst/>
            <a:cxnLst/>
            <a:rect l="0" t="0" r="0" b="0"/>
            <a:pathLst>
              <a:path w="497206" h="51436">
                <a:moveTo>
                  <a:pt x="0" y="51435"/>
                </a:moveTo>
                <a:lnTo>
                  <a:pt x="9102" y="51435"/>
                </a:lnTo>
                <a:lnTo>
                  <a:pt x="51670" y="46355"/>
                </a:lnTo>
                <a:lnTo>
                  <a:pt x="83025" y="42333"/>
                </a:lnTo>
                <a:lnTo>
                  <a:pt x="178822" y="27705"/>
                </a:lnTo>
                <a:lnTo>
                  <a:pt x="49720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SMARTPenAnnotation106"/>
          <p:cNvSpPr/>
          <p:nvPr/>
        </p:nvSpPr>
        <p:spPr>
          <a:xfrm>
            <a:off x="7709534" y="3686175"/>
            <a:ext cx="394336" cy="25604"/>
          </a:xfrm>
          <a:custGeom>
            <a:avLst/>
            <a:gdLst/>
            <a:ahLst/>
            <a:cxnLst/>
            <a:rect l="0" t="0" r="0" b="0"/>
            <a:pathLst>
              <a:path w="394336" h="25604">
                <a:moveTo>
                  <a:pt x="0" y="0"/>
                </a:moveTo>
                <a:lnTo>
                  <a:pt x="9102" y="4550"/>
                </a:lnTo>
                <a:lnTo>
                  <a:pt x="14641" y="5891"/>
                </a:lnTo>
                <a:lnTo>
                  <a:pt x="21191" y="6785"/>
                </a:lnTo>
                <a:lnTo>
                  <a:pt x="28415" y="7380"/>
                </a:lnTo>
                <a:lnTo>
                  <a:pt x="35136" y="8730"/>
                </a:lnTo>
                <a:lnTo>
                  <a:pt x="41522" y="10583"/>
                </a:lnTo>
                <a:lnTo>
                  <a:pt x="47684" y="12770"/>
                </a:lnTo>
                <a:lnTo>
                  <a:pt x="53697" y="14228"/>
                </a:lnTo>
                <a:lnTo>
                  <a:pt x="59611" y="15200"/>
                </a:lnTo>
                <a:lnTo>
                  <a:pt x="65458" y="15848"/>
                </a:lnTo>
                <a:lnTo>
                  <a:pt x="72215" y="17233"/>
                </a:lnTo>
                <a:lnTo>
                  <a:pt x="79575" y="19108"/>
                </a:lnTo>
                <a:lnTo>
                  <a:pt x="87340" y="21311"/>
                </a:lnTo>
                <a:lnTo>
                  <a:pt x="95375" y="22780"/>
                </a:lnTo>
                <a:lnTo>
                  <a:pt x="103589" y="23759"/>
                </a:lnTo>
                <a:lnTo>
                  <a:pt x="111921" y="24412"/>
                </a:lnTo>
                <a:lnTo>
                  <a:pt x="120335" y="24847"/>
                </a:lnTo>
                <a:lnTo>
                  <a:pt x="137303" y="25331"/>
                </a:lnTo>
                <a:lnTo>
                  <a:pt x="167471" y="25603"/>
                </a:lnTo>
                <a:lnTo>
                  <a:pt x="184038" y="24688"/>
                </a:lnTo>
                <a:lnTo>
                  <a:pt x="246194" y="19803"/>
                </a:lnTo>
                <a:lnTo>
                  <a:pt x="274202" y="18326"/>
                </a:lnTo>
                <a:lnTo>
                  <a:pt x="298715" y="17670"/>
                </a:lnTo>
                <a:lnTo>
                  <a:pt x="360659" y="17175"/>
                </a:lnTo>
                <a:lnTo>
                  <a:pt x="367121" y="16212"/>
                </a:lnTo>
                <a:lnTo>
                  <a:pt x="372383" y="14618"/>
                </a:lnTo>
                <a:lnTo>
                  <a:pt x="376843" y="12603"/>
                </a:lnTo>
                <a:lnTo>
                  <a:pt x="380769" y="11259"/>
                </a:lnTo>
                <a:lnTo>
                  <a:pt x="384339" y="10364"/>
                </a:lnTo>
                <a:lnTo>
                  <a:pt x="394335" y="85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SMARTPenAnnotation107"/>
          <p:cNvSpPr/>
          <p:nvPr/>
        </p:nvSpPr>
        <p:spPr>
          <a:xfrm>
            <a:off x="3980497" y="4311967"/>
            <a:ext cx="8574" cy="1"/>
          </a:xfrm>
          <a:custGeom>
            <a:avLst/>
            <a:gdLst/>
            <a:ahLst/>
            <a:cxnLst/>
            <a:rect l="0" t="0" r="0" b="0"/>
            <a:pathLst>
              <a:path w="8574" h="1">
                <a:moveTo>
                  <a:pt x="8573" y="0"/>
                </a:moveTo>
                <a:lnTo>
                  <a:pt x="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SMARTPenAnnotation108"/>
          <p:cNvSpPr/>
          <p:nvPr/>
        </p:nvSpPr>
        <p:spPr>
          <a:xfrm>
            <a:off x="3878865" y="4329112"/>
            <a:ext cx="170213" cy="660084"/>
          </a:xfrm>
          <a:custGeom>
            <a:avLst/>
            <a:gdLst/>
            <a:ahLst/>
            <a:cxnLst/>
            <a:rect l="0" t="0" r="0" b="0"/>
            <a:pathLst>
              <a:path w="170213" h="660084">
                <a:moveTo>
                  <a:pt x="93060" y="0"/>
                </a:moveTo>
                <a:lnTo>
                  <a:pt x="88509" y="13653"/>
                </a:lnTo>
                <a:lnTo>
                  <a:pt x="84329" y="31131"/>
                </a:lnTo>
                <a:lnTo>
                  <a:pt x="80289" y="41141"/>
                </a:lnTo>
                <a:lnTo>
                  <a:pt x="77859" y="51940"/>
                </a:lnTo>
                <a:lnTo>
                  <a:pt x="75826" y="63090"/>
                </a:lnTo>
                <a:lnTo>
                  <a:pt x="71748" y="74395"/>
                </a:lnTo>
                <a:lnTo>
                  <a:pt x="66760" y="85770"/>
                </a:lnTo>
                <a:lnTo>
                  <a:pt x="64097" y="91470"/>
                </a:lnTo>
                <a:lnTo>
                  <a:pt x="61368" y="98127"/>
                </a:lnTo>
                <a:lnTo>
                  <a:pt x="58597" y="105423"/>
                </a:lnTo>
                <a:lnTo>
                  <a:pt x="55797" y="113145"/>
                </a:lnTo>
                <a:lnTo>
                  <a:pt x="52978" y="125912"/>
                </a:lnTo>
                <a:lnTo>
                  <a:pt x="50146" y="142044"/>
                </a:lnTo>
                <a:lnTo>
                  <a:pt x="47306" y="160419"/>
                </a:lnTo>
                <a:lnTo>
                  <a:pt x="43507" y="177431"/>
                </a:lnTo>
                <a:lnTo>
                  <a:pt x="39069" y="193535"/>
                </a:lnTo>
                <a:lnTo>
                  <a:pt x="34206" y="209033"/>
                </a:lnTo>
                <a:lnTo>
                  <a:pt x="26262" y="236413"/>
                </a:lnTo>
                <a:lnTo>
                  <a:pt x="22811" y="249049"/>
                </a:lnTo>
                <a:lnTo>
                  <a:pt x="19557" y="262235"/>
                </a:lnTo>
                <a:lnTo>
                  <a:pt x="13402" y="289587"/>
                </a:lnTo>
                <a:lnTo>
                  <a:pt x="11380" y="301643"/>
                </a:lnTo>
                <a:lnTo>
                  <a:pt x="10031" y="312538"/>
                </a:lnTo>
                <a:lnTo>
                  <a:pt x="8533" y="332263"/>
                </a:lnTo>
                <a:lnTo>
                  <a:pt x="7867" y="350555"/>
                </a:lnTo>
                <a:lnTo>
                  <a:pt x="5031" y="365670"/>
                </a:lnTo>
                <a:lnTo>
                  <a:pt x="1549" y="378737"/>
                </a:lnTo>
                <a:lnTo>
                  <a:pt x="0" y="390896"/>
                </a:lnTo>
                <a:lnTo>
                  <a:pt x="540" y="401567"/>
                </a:lnTo>
                <a:lnTo>
                  <a:pt x="1853" y="415349"/>
                </a:lnTo>
                <a:lnTo>
                  <a:pt x="3680" y="431204"/>
                </a:lnTo>
                <a:lnTo>
                  <a:pt x="4898" y="443679"/>
                </a:lnTo>
                <a:lnTo>
                  <a:pt x="6252" y="462621"/>
                </a:lnTo>
                <a:lnTo>
                  <a:pt x="6853" y="477389"/>
                </a:lnTo>
                <a:lnTo>
                  <a:pt x="8073" y="490303"/>
                </a:lnTo>
                <a:lnTo>
                  <a:pt x="13163" y="507331"/>
                </a:lnTo>
                <a:lnTo>
                  <a:pt x="16046" y="519785"/>
                </a:lnTo>
                <a:lnTo>
                  <a:pt x="20097" y="529783"/>
                </a:lnTo>
                <a:lnTo>
                  <a:pt x="25072" y="538037"/>
                </a:lnTo>
                <a:lnTo>
                  <a:pt x="27732" y="541571"/>
                </a:lnTo>
                <a:lnTo>
                  <a:pt x="30458" y="545833"/>
                </a:lnTo>
                <a:lnTo>
                  <a:pt x="33227" y="550579"/>
                </a:lnTo>
                <a:lnTo>
                  <a:pt x="36027" y="555647"/>
                </a:lnTo>
                <a:lnTo>
                  <a:pt x="38845" y="559979"/>
                </a:lnTo>
                <a:lnTo>
                  <a:pt x="41676" y="563819"/>
                </a:lnTo>
                <a:lnTo>
                  <a:pt x="44517" y="567332"/>
                </a:lnTo>
                <a:lnTo>
                  <a:pt x="47363" y="571579"/>
                </a:lnTo>
                <a:lnTo>
                  <a:pt x="50213" y="576315"/>
                </a:lnTo>
                <a:lnTo>
                  <a:pt x="53065" y="581378"/>
                </a:lnTo>
                <a:lnTo>
                  <a:pt x="56871" y="585705"/>
                </a:lnTo>
                <a:lnTo>
                  <a:pt x="61314" y="589543"/>
                </a:lnTo>
                <a:lnTo>
                  <a:pt x="66181" y="593053"/>
                </a:lnTo>
                <a:lnTo>
                  <a:pt x="71331" y="596347"/>
                </a:lnTo>
                <a:lnTo>
                  <a:pt x="76668" y="599494"/>
                </a:lnTo>
                <a:lnTo>
                  <a:pt x="82132" y="602545"/>
                </a:lnTo>
                <a:lnTo>
                  <a:pt x="87680" y="606485"/>
                </a:lnTo>
                <a:lnTo>
                  <a:pt x="93283" y="611016"/>
                </a:lnTo>
                <a:lnTo>
                  <a:pt x="98923" y="615941"/>
                </a:lnTo>
                <a:lnTo>
                  <a:pt x="104589" y="620177"/>
                </a:lnTo>
                <a:lnTo>
                  <a:pt x="110271" y="623954"/>
                </a:lnTo>
                <a:lnTo>
                  <a:pt x="115964" y="627424"/>
                </a:lnTo>
                <a:lnTo>
                  <a:pt x="121664" y="630691"/>
                </a:lnTo>
                <a:lnTo>
                  <a:pt x="133078" y="636859"/>
                </a:lnTo>
                <a:lnTo>
                  <a:pt x="137836" y="639838"/>
                </a:lnTo>
                <a:lnTo>
                  <a:pt x="141960" y="642776"/>
                </a:lnTo>
                <a:lnTo>
                  <a:pt x="145662" y="645688"/>
                </a:lnTo>
                <a:lnTo>
                  <a:pt x="150035" y="648581"/>
                </a:lnTo>
                <a:lnTo>
                  <a:pt x="154857" y="651463"/>
                </a:lnTo>
                <a:lnTo>
                  <a:pt x="170212" y="66008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SMARTPenAnnotation109"/>
          <p:cNvSpPr/>
          <p:nvPr/>
        </p:nvSpPr>
        <p:spPr>
          <a:xfrm>
            <a:off x="4229100" y="5049202"/>
            <a:ext cx="17146" cy="1"/>
          </a:xfrm>
          <a:custGeom>
            <a:avLst/>
            <a:gdLst/>
            <a:ahLst/>
            <a:cxnLst/>
            <a:rect l="0" t="0" r="0" b="0"/>
            <a:pathLst>
              <a:path w="17146" h="1">
                <a:moveTo>
                  <a:pt x="0" y="0"/>
                </a:moveTo>
                <a:lnTo>
                  <a:pt x="1714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SMARTPenAnnotation110"/>
          <p:cNvSpPr/>
          <p:nvPr/>
        </p:nvSpPr>
        <p:spPr>
          <a:xfrm>
            <a:off x="4451984" y="5083492"/>
            <a:ext cx="1311594" cy="128588"/>
          </a:xfrm>
          <a:custGeom>
            <a:avLst/>
            <a:gdLst/>
            <a:ahLst/>
            <a:cxnLst/>
            <a:rect l="0" t="0" r="0" b="0"/>
            <a:pathLst>
              <a:path w="1311594" h="128588">
                <a:moveTo>
                  <a:pt x="0" y="0"/>
                </a:moveTo>
                <a:lnTo>
                  <a:pt x="27305" y="4551"/>
                </a:lnTo>
                <a:lnTo>
                  <a:pt x="57323" y="8731"/>
                </a:lnTo>
                <a:lnTo>
                  <a:pt x="79452" y="12770"/>
                </a:lnTo>
                <a:lnTo>
                  <a:pt x="126572" y="17233"/>
                </a:lnTo>
                <a:lnTo>
                  <a:pt x="139627" y="19109"/>
                </a:lnTo>
                <a:lnTo>
                  <a:pt x="166832" y="23733"/>
                </a:lnTo>
                <a:lnTo>
                  <a:pt x="194798" y="28963"/>
                </a:lnTo>
                <a:lnTo>
                  <a:pt x="458134" y="70741"/>
                </a:lnTo>
                <a:lnTo>
                  <a:pt x="487350" y="73831"/>
                </a:lnTo>
                <a:lnTo>
                  <a:pt x="595356" y="82730"/>
                </a:lnTo>
                <a:lnTo>
                  <a:pt x="622647" y="85633"/>
                </a:lnTo>
                <a:lnTo>
                  <a:pt x="672972" y="91399"/>
                </a:lnTo>
                <a:lnTo>
                  <a:pt x="730264" y="97137"/>
                </a:lnTo>
                <a:lnTo>
                  <a:pt x="755448" y="99048"/>
                </a:lnTo>
                <a:lnTo>
                  <a:pt x="777952" y="100322"/>
                </a:lnTo>
                <a:lnTo>
                  <a:pt x="798670" y="101172"/>
                </a:lnTo>
                <a:lnTo>
                  <a:pt x="852170" y="104655"/>
                </a:lnTo>
                <a:lnTo>
                  <a:pt x="1110546" y="124417"/>
                </a:lnTo>
                <a:lnTo>
                  <a:pt x="1161279" y="126734"/>
                </a:lnTo>
                <a:lnTo>
                  <a:pt x="1220065" y="128038"/>
                </a:lnTo>
                <a:lnTo>
                  <a:pt x="1311593" y="1285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4" name="SMARTPenAnnotation111"/>
          <p:cNvSpPr/>
          <p:nvPr/>
        </p:nvSpPr>
        <p:spPr>
          <a:xfrm>
            <a:off x="6055042" y="5169217"/>
            <a:ext cx="1011556" cy="119899"/>
          </a:xfrm>
          <a:custGeom>
            <a:avLst/>
            <a:gdLst/>
            <a:ahLst/>
            <a:cxnLst/>
            <a:rect l="0" t="0" r="0" b="0"/>
            <a:pathLst>
              <a:path w="1011556" h="119899">
                <a:moveTo>
                  <a:pt x="0" y="94298"/>
                </a:moveTo>
                <a:lnTo>
                  <a:pt x="27305" y="98849"/>
                </a:lnTo>
                <a:lnTo>
                  <a:pt x="46778" y="101141"/>
                </a:lnTo>
                <a:lnTo>
                  <a:pt x="98895" y="106229"/>
                </a:lnTo>
                <a:lnTo>
                  <a:pt x="126890" y="107967"/>
                </a:lnTo>
                <a:lnTo>
                  <a:pt x="183396" y="109898"/>
                </a:lnTo>
                <a:lnTo>
                  <a:pt x="207037" y="111365"/>
                </a:lnTo>
                <a:lnTo>
                  <a:pt x="227560" y="113296"/>
                </a:lnTo>
                <a:lnTo>
                  <a:pt x="246004" y="115536"/>
                </a:lnTo>
                <a:lnTo>
                  <a:pt x="263062" y="117029"/>
                </a:lnTo>
                <a:lnTo>
                  <a:pt x="279198" y="118024"/>
                </a:lnTo>
                <a:lnTo>
                  <a:pt x="309826" y="119130"/>
                </a:lnTo>
                <a:lnTo>
                  <a:pt x="368293" y="119840"/>
                </a:lnTo>
                <a:lnTo>
                  <a:pt x="382689" y="119898"/>
                </a:lnTo>
                <a:lnTo>
                  <a:pt x="405621" y="118985"/>
                </a:lnTo>
                <a:lnTo>
                  <a:pt x="493035" y="114101"/>
                </a:lnTo>
                <a:lnTo>
                  <a:pt x="535039" y="112624"/>
                </a:lnTo>
                <a:lnTo>
                  <a:pt x="551956" y="111278"/>
                </a:lnTo>
                <a:lnTo>
                  <a:pt x="567043" y="109428"/>
                </a:lnTo>
                <a:lnTo>
                  <a:pt x="580911" y="107242"/>
                </a:lnTo>
                <a:lnTo>
                  <a:pt x="636836" y="99615"/>
                </a:lnTo>
                <a:lnTo>
                  <a:pt x="657920" y="97842"/>
                </a:lnTo>
                <a:lnTo>
                  <a:pt x="679595" y="96661"/>
                </a:lnTo>
                <a:lnTo>
                  <a:pt x="701666" y="95873"/>
                </a:lnTo>
                <a:lnTo>
                  <a:pt x="719238" y="94395"/>
                </a:lnTo>
                <a:lnTo>
                  <a:pt x="733810" y="92458"/>
                </a:lnTo>
                <a:lnTo>
                  <a:pt x="746381" y="90213"/>
                </a:lnTo>
                <a:lnTo>
                  <a:pt x="758573" y="87765"/>
                </a:lnTo>
                <a:lnTo>
                  <a:pt x="782278" y="82504"/>
                </a:lnTo>
                <a:lnTo>
                  <a:pt x="817045" y="74188"/>
                </a:lnTo>
                <a:lnTo>
                  <a:pt x="827589" y="71366"/>
                </a:lnTo>
                <a:lnTo>
                  <a:pt x="846925" y="65691"/>
                </a:lnTo>
                <a:lnTo>
                  <a:pt x="865044" y="62534"/>
                </a:lnTo>
                <a:lnTo>
                  <a:pt x="882622" y="60178"/>
                </a:lnTo>
                <a:lnTo>
                  <a:pt x="891309" y="58216"/>
                </a:lnTo>
                <a:lnTo>
                  <a:pt x="899959" y="55956"/>
                </a:lnTo>
                <a:lnTo>
                  <a:pt x="908583" y="53497"/>
                </a:lnTo>
                <a:lnTo>
                  <a:pt x="925785" y="48224"/>
                </a:lnTo>
                <a:lnTo>
                  <a:pt x="936277" y="43579"/>
                </a:lnTo>
                <a:lnTo>
                  <a:pt x="948035" y="37626"/>
                </a:lnTo>
                <a:lnTo>
                  <a:pt x="979716" y="20673"/>
                </a:lnTo>
                <a:lnTo>
                  <a:pt x="987472" y="16640"/>
                </a:lnTo>
                <a:lnTo>
                  <a:pt x="993595" y="12998"/>
                </a:lnTo>
                <a:lnTo>
                  <a:pt x="998629" y="9618"/>
                </a:lnTo>
                <a:lnTo>
                  <a:pt x="101155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SMARTPenAnnotation112"/>
          <p:cNvSpPr/>
          <p:nvPr/>
        </p:nvSpPr>
        <p:spPr>
          <a:xfrm>
            <a:off x="4049077" y="4046816"/>
            <a:ext cx="3107880" cy="1036677"/>
          </a:xfrm>
          <a:custGeom>
            <a:avLst/>
            <a:gdLst/>
            <a:ahLst/>
            <a:cxnLst/>
            <a:rect l="0" t="0" r="0" b="0"/>
            <a:pathLst>
              <a:path w="3107880" h="1036677">
                <a:moveTo>
                  <a:pt x="3086100" y="1036676"/>
                </a:moveTo>
                <a:lnTo>
                  <a:pt x="3098032" y="1000881"/>
                </a:lnTo>
                <a:lnTo>
                  <a:pt x="3101701" y="976223"/>
                </a:lnTo>
                <a:lnTo>
                  <a:pt x="3105099" y="951706"/>
                </a:lnTo>
                <a:lnTo>
                  <a:pt x="3107879" y="921759"/>
                </a:lnTo>
                <a:lnTo>
                  <a:pt x="3105939" y="889399"/>
                </a:lnTo>
                <a:lnTo>
                  <a:pt x="3101902" y="861047"/>
                </a:lnTo>
                <a:lnTo>
                  <a:pt x="3097886" y="836699"/>
                </a:lnTo>
                <a:lnTo>
                  <a:pt x="3096101" y="816352"/>
                </a:lnTo>
                <a:lnTo>
                  <a:pt x="3090227" y="787625"/>
                </a:lnTo>
                <a:lnTo>
                  <a:pt x="3083172" y="755489"/>
                </a:lnTo>
                <a:lnTo>
                  <a:pt x="3080036" y="728507"/>
                </a:lnTo>
                <a:lnTo>
                  <a:pt x="3073562" y="706354"/>
                </a:lnTo>
                <a:lnTo>
                  <a:pt x="3061747" y="677818"/>
                </a:lnTo>
                <a:lnTo>
                  <a:pt x="3052215" y="648726"/>
                </a:lnTo>
                <a:lnTo>
                  <a:pt x="3049222" y="638025"/>
                </a:lnTo>
                <a:lnTo>
                  <a:pt x="3035737" y="610895"/>
                </a:lnTo>
                <a:lnTo>
                  <a:pt x="3026808" y="595659"/>
                </a:lnTo>
                <a:lnTo>
                  <a:pt x="3014187" y="576930"/>
                </a:lnTo>
                <a:lnTo>
                  <a:pt x="2999105" y="555872"/>
                </a:lnTo>
                <a:lnTo>
                  <a:pt x="2982383" y="533260"/>
                </a:lnTo>
                <a:lnTo>
                  <a:pt x="2965521" y="512470"/>
                </a:lnTo>
                <a:lnTo>
                  <a:pt x="2948564" y="492896"/>
                </a:lnTo>
                <a:lnTo>
                  <a:pt x="2917341" y="458763"/>
                </a:lnTo>
                <a:lnTo>
                  <a:pt x="2893938" y="434069"/>
                </a:lnTo>
                <a:lnTo>
                  <a:pt x="2860147" y="408651"/>
                </a:lnTo>
                <a:lnTo>
                  <a:pt x="2791031" y="364370"/>
                </a:lnTo>
                <a:lnTo>
                  <a:pt x="2744461" y="334237"/>
                </a:lnTo>
                <a:lnTo>
                  <a:pt x="2682296" y="303507"/>
                </a:lnTo>
                <a:lnTo>
                  <a:pt x="2616693" y="275091"/>
                </a:lnTo>
                <a:lnTo>
                  <a:pt x="2428886" y="199436"/>
                </a:lnTo>
                <a:lnTo>
                  <a:pt x="2335770" y="172520"/>
                </a:lnTo>
                <a:lnTo>
                  <a:pt x="2253972" y="154304"/>
                </a:lnTo>
                <a:lnTo>
                  <a:pt x="2009043" y="111598"/>
                </a:lnTo>
                <a:lnTo>
                  <a:pt x="1808754" y="79229"/>
                </a:lnTo>
                <a:lnTo>
                  <a:pt x="1722418" y="67901"/>
                </a:lnTo>
                <a:lnTo>
                  <a:pt x="1574142" y="49658"/>
                </a:lnTo>
                <a:lnTo>
                  <a:pt x="1487491" y="36882"/>
                </a:lnTo>
                <a:lnTo>
                  <a:pt x="1395021" y="25186"/>
                </a:lnTo>
                <a:lnTo>
                  <a:pt x="1309007" y="16568"/>
                </a:lnTo>
                <a:lnTo>
                  <a:pt x="1228744" y="9673"/>
                </a:lnTo>
                <a:lnTo>
                  <a:pt x="1133736" y="1415"/>
                </a:lnTo>
                <a:lnTo>
                  <a:pt x="1060457" y="0"/>
                </a:lnTo>
                <a:lnTo>
                  <a:pt x="986617" y="621"/>
                </a:lnTo>
                <a:lnTo>
                  <a:pt x="893474" y="4072"/>
                </a:lnTo>
                <a:lnTo>
                  <a:pt x="766594" y="11370"/>
                </a:lnTo>
                <a:lnTo>
                  <a:pt x="675989" y="19327"/>
                </a:lnTo>
                <a:lnTo>
                  <a:pt x="590000" y="28261"/>
                </a:lnTo>
                <a:lnTo>
                  <a:pt x="509460" y="38646"/>
                </a:lnTo>
                <a:lnTo>
                  <a:pt x="417644" y="53596"/>
                </a:lnTo>
                <a:lnTo>
                  <a:pt x="340599" y="71341"/>
                </a:lnTo>
                <a:lnTo>
                  <a:pt x="254482" y="94696"/>
                </a:lnTo>
                <a:lnTo>
                  <a:pt x="167415" y="124830"/>
                </a:lnTo>
                <a:lnTo>
                  <a:pt x="84536" y="156724"/>
                </a:lnTo>
                <a:lnTo>
                  <a:pt x="35525" y="177780"/>
                </a:lnTo>
                <a:lnTo>
                  <a:pt x="0" y="19657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Autofit/>
          </a:bodyPr>
          <a:lstStyle/>
          <a:p>
            <a:pPr lvl="0"/>
            <a:r>
              <a:rPr lang="en-US" sz="3200" dirty="0"/>
              <a:t>Given two points (2, 3), (4, 1), find the equation of the line passing through the points</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fontScale="90000"/>
          </a:bodyPr>
          <a:lstStyle/>
          <a:p>
            <a:r>
              <a:rPr lang="en-US" dirty="0"/>
              <a:t>Given the equation 8</a:t>
            </a:r>
            <a:r>
              <a:rPr lang="en-US" i="1" dirty="0"/>
              <a:t>x </a:t>
            </a:r>
            <a:r>
              <a:rPr lang="en-US" dirty="0"/>
              <a:t>− 2</a:t>
            </a:r>
            <a:r>
              <a:rPr lang="en-US" i="1" dirty="0"/>
              <a:t>y </a:t>
            </a:r>
            <a:r>
              <a:rPr lang="en-US" dirty="0"/>
              <a:t>= 6 . Plot and label four points to graph the line</a:t>
            </a:r>
          </a:p>
        </p:txBody>
      </p:sp>
      <p:pic>
        <p:nvPicPr>
          <p:cNvPr id="3" name="Picture 2" descr="coord_plane.gif"/>
          <p:cNvPicPr>
            <a:picLocks noChangeAspect="1"/>
          </p:cNvPicPr>
          <p:nvPr/>
        </p:nvPicPr>
        <p:blipFill>
          <a:blip r:embed="rId3" cstate="print"/>
          <a:stretch>
            <a:fillRect/>
          </a:stretch>
        </p:blipFill>
        <p:spPr>
          <a:xfrm>
            <a:off x="457200" y="1828800"/>
            <a:ext cx="3952494" cy="3965162"/>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fontScale="90000"/>
          </a:bodyPr>
          <a:lstStyle/>
          <a:p>
            <a:pPr lvl="0"/>
            <a:r>
              <a:rPr lang="en-US" sz="2200" dirty="0"/>
              <a:t>Great Oaks State Park charges $10.00 admission to its camping area and $1.50 per night for a campsite.</a:t>
            </a:r>
            <a:br>
              <a:rPr lang="en-US" sz="2200" dirty="0"/>
            </a:br>
            <a:r>
              <a:rPr lang="en-US" sz="2200" dirty="0"/>
              <a:t>Write an equation to represent the total cost, C, of camping at Great Oaks for the number of nights, </a:t>
            </a:r>
            <a:r>
              <a:rPr lang="en-US" sz="2200" b="1" i="1" dirty="0"/>
              <a:t>n</a:t>
            </a:r>
            <a:r>
              <a:rPr lang="en-US" sz="2200" dirty="0" smtClean="0"/>
              <a:t>.</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1" algn="ctr" rtl="0">
              <a:spcBef>
                <a:spcPct val="0"/>
              </a:spcBef>
            </a:pPr>
            <a:r>
              <a:rPr lang="en-US" dirty="0"/>
              <a:t>Jamal camps at Great Oaks for 3 nights. What is his total cost? Use mathematics to explain how you determined your answer. Use words, symbols, or both in your explanation</a:t>
            </a:r>
            <a:r>
              <a:rPr lang="en-US" dirty="0" smtClean="0"/>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1" algn="ctr" rtl="0">
              <a:spcBef>
                <a:spcPct val="0"/>
              </a:spcBef>
            </a:pPr>
            <a:r>
              <a:rPr lang="en-US" dirty="0"/>
              <a:t>Jeremiah has $31.00. What is the maximum number of nights she can camp at Great Oaks? Use mathematics to explain how you determined your answer. Use words, symbols, or both in your explanation</a:t>
            </a:r>
            <a:r>
              <a:rPr lang="en-US" dirty="0" smtClean="0"/>
              <a: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rmAutofit fontScale="90000"/>
          </a:bodyPr>
          <a:lstStyle/>
          <a:p>
            <a:pPr lvl="0"/>
            <a:r>
              <a:rPr lang="en-US" sz="2200" dirty="0"/>
              <a:t>Joe is earning extra money this summer delivering coupons for A&amp;M Catering. He is being paid $0.15 for each coupon he delivers.</a:t>
            </a:r>
            <a:br>
              <a:rPr lang="en-US" sz="2200" dirty="0"/>
            </a:br>
            <a:r>
              <a:rPr lang="en-US" sz="2200" dirty="0"/>
              <a:t>Write an equation to determine Joe’s earnings, </a:t>
            </a:r>
            <a:r>
              <a:rPr lang="en-US" sz="2200" i="1" dirty="0"/>
              <a:t>E</a:t>
            </a:r>
            <a:r>
              <a:rPr lang="en-US" sz="2200" dirty="0"/>
              <a:t>, from delivering coupons in terms of the number of coupons, </a:t>
            </a:r>
            <a:r>
              <a:rPr lang="en-US" sz="2200" i="1" dirty="0"/>
              <a:t>x, </a:t>
            </a:r>
            <a:r>
              <a:rPr lang="en-US" sz="2200" dirty="0"/>
              <a:t>that he delivers</a:t>
            </a:r>
            <a:r>
              <a:rPr lang="en-US" sz="2200" dirty="0" smtClean="0"/>
              <a: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rmAutofit/>
          </a:bodyPr>
          <a:lstStyle/>
          <a:p>
            <a:pPr lvl="1" algn="ctr" rtl="0">
              <a:spcBef>
                <a:spcPct val="0"/>
              </a:spcBef>
            </a:pPr>
            <a:r>
              <a:rPr lang="en-US" dirty="0"/>
              <a:t>If Joe earns exactly $24.90 from delivering coupons, how many coupons did he deliver? Use mathematics to explain how you determined your answer. Use words, symbols, or both in your explanation</a:t>
            </a:r>
            <a:r>
              <a:rPr lang="en-US" dirty="0" smtClean="0"/>
              <a:t>.</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Content Objective:</a:t>
            </a:r>
          </a:p>
          <a:p>
            <a:pPr>
              <a:buNone/>
            </a:pPr>
            <a:r>
              <a:rPr lang="en-US" dirty="0" smtClean="0"/>
              <a:t>Students will review material from Algebra.</a:t>
            </a:r>
          </a:p>
          <a:p>
            <a:pPr>
              <a:buNone/>
            </a:pPr>
            <a:endParaRPr lang="en-US" dirty="0" smtClean="0"/>
          </a:p>
          <a:p>
            <a:pPr>
              <a:buNone/>
            </a:pPr>
            <a:r>
              <a:rPr lang="en-US" dirty="0" smtClean="0"/>
              <a:t>Language Objective:</a:t>
            </a:r>
          </a:p>
          <a:p>
            <a:pPr>
              <a:buNone/>
            </a:pPr>
            <a:r>
              <a:rPr lang="en-US" dirty="0" smtClean="0"/>
              <a:t>Students will share their methods for solving Algebra problems in front of the class and listen and discuss other people’s presentations.</a:t>
            </a:r>
            <a:endParaRPr lang="en-US" dirty="0"/>
          </a:p>
        </p:txBody>
      </p:sp>
      <p:sp>
        <p:nvSpPr>
          <p:cNvPr id="2" name="Title 1"/>
          <p:cNvSpPr>
            <a:spLocks noGrp="1"/>
          </p:cNvSpPr>
          <p:nvPr>
            <p:ph type="title"/>
          </p:nvPr>
        </p:nvSpPr>
        <p:spPr/>
        <p:txBody>
          <a:bodyPr/>
          <a:lstStyle/>
          <a:p>
            <a:r>
              <a:rPr lang="en-US" dirty="0" smtClean="0"/>
              <a:t>Objectives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Autofit/>
          </a:bodyPr>
          <a:lstStyle/>
          <a:p>
            <a:pPr lvl="0"/>
            <a:r>
              <a:rPr lang="en-US" sz="3200" dirty="0"/>
              <a:t>The regular price of a refrigerator is $1100. It is going to be discounted by 20%. What is the discounted (sale) price</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Autofit/>
          </a:bodyPr>
          <a:lstStyle/>
          <a:p>
            <a:pPr lvl="0"/>
            <a:r>
              <a:rPr lang="en-US" sz="2000" dirty="0" smtClean="0"/>
              <a:t>Three </a:t>
            </a:r>
            <a:r>
              <a:rPr lang="en-US" sz="2000" dirty="0"/>
              <a:t>times the largest of four consecutive odd integers is three less than four times the smallest of the four consecutive odd integers. What is the smallest of the four consecutive odd integers</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2" name="Title 1"/>
          <p:cNvSpPr>
            <a:spLocks noGrp="1"/>
          </p:cNvSpPr>
          <p:nvPr>
            <p:ph type="title"/>
          </p:nvPr>
        </p:nvSpPr>
        <p:spPr/>
        <p:txBody>
          <a:bodyPr>
            <a:noAutofit/>
          </a:bodyPr>
          <a:lstStyle/>
          <a:p>
            <a:pPr lvl="0"/>
            <a:r>
              <a:rPr lang="en-US" sz="1800" dirty="0"/>
              <a:t>Phil T. Rich put together a large bowl full of many pieces of candy. Phil knew that the bowl contained 400 pieces of </a:t>
            </a:r>
            <a:r>
              <a:rPr lang="en-US" sz="1800" b="1" dirty="0"/>
              <a:t>red </a:t>
            </a:r>
            <a:r>
              <a:rPr lang="en-US" sz="1800" dirty="0"/>
              <a:t>candy. After the candies were thoroughly stirred and mixed, he randomly withdrew 40 pieces of candy, of which 5 were </a:t>
            </a:r>
            <a:r>
              <a:rPr lang="en-US" sz="1800" b="1" dirty="0"/>
              <a:t>red</a:t>
            </a:r>
            <a:r>
              <a:rPr lang="en-US" sz="1800" dirty="0"/>
              <a:t>. Approximately how many pieces of candy were in the bowl before Phil drew out any pieces</a:t>
            </a:r>
            <a:r>
              <a:rPr lang="en-US" sz="1800" dirty="0" smtClean="0"/>
              <a:t>?</a:t>
            </a: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0"/>
            <a:r>
              <a:rPr lang="en-US" dirty="0"/>
              <a:t>6x + 5 – 2x = 8x – </a:t>
            </a:r>
            <a:r>
              <a:rPr lang="en-US" dirty="0" smtClean="0"/>
              <a:t>20</a:t>
            </a:r>
            <a:endParaRPr lang="en-US" dirty="0"/>
          </a:p>
        </p:txBody>
      </p:sp>
      <p:sp>
        <p:nvSpPr>
          <p:cNvPr id="3" name="SMARTPenAnnotation405"/>
          <p:cNvSpPr/>
          <p:nvPr/>
        </p:nvSpPr>
        <p:spPr>
          <a:xfrm>
            <a:off x="1014412" y="1234440"/>
            <a:ext cx="162878" cy="25718"/>
          </a:xfrm>
          <a:custGeom>
            <a:avLst/>
            <a:gdLst/>
            <a:ahLst/>
            <a:cxnLst/>
            <a:rect l="0" t="0" r="0" b="0"/>
            <a:pathLst>
              <a:path w="162878" h="25718">
                <a:moveTo>
                  <a:pt x="0" y="25717"/>
                </a:moveTo>
                <a:lnTo>
                  <a:pt x="18203" y="21166"/>
                </a:lnTo>
                <a:lnTo>
                  <a:pt x="26423" y="18873"/>
                </a:lnTo>
                <a:lnTo>
                  <a:pt x="43176" y="13785"/>
                </a:lnTo>
                <a:lnTo>
                  <a:pt x="51644" y="12048"/>
                </a:lnTo>
                <a:lnTo>
                  <a:pt x="60147" y="10889"/>
                </a:lnTo>
                <a:lnTo>
                  <a:pt x="68673" y="10117"/>
                </a:lnTo>
                <a:lnTo>
                  <a:pt x="95926" y="6719"/>
                </a:lnTo>
                <a:lnTo>
                  <a:pt x="16287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406"/>
          <p:cNvSpPr/>
          <p:nvPr/>
        </p:nvSpPr>
        <p:spPr>
          <a:xfrm>
            <a:off x="1494472" y="1131569"/>
            <a:ext cx="203435" cy="317184"/>
          </a:xfrm>
          <a:custGeom>
            <a:avLst/>
            <a:gdLst/>
            <a:ahLst/>
            <a:cxnLst/>
            <a:rect l="0" t="0" r="0" b="0"/>
            <a:pathLst>
              <a:path w="203435" h="317184">
                <a:moveTo>
                  <a:pt x="162878" y="0"/>
                </a:moveTo>
                <a:lnTo>
                  <a:pt x="136184" y="0"/>
                </a:lnTo>
                <a:lnTo>
                  <a:pt x="131747" y="953"/>
                </a:lnTo>
                <a:lnTo>
                  <a:pt x="126884" y="2541"/>
                </a:lnTo>
                <a:lnTo>
                  <a:pt x="121737" y="4551"/>
                </a:lnTo>
                <a:lnTo>
                  <a:pt x="115448" y="5892"/>
                </a:lnTo>
                <a:lnTo>
                  <a:pt x="108397" y="6786"/>
                </a:lnTo>
                <a:lnTo>
                  <a:pt x="100840" y="7381"/>
                </a:lnTo>
                <a:lnTo>
                  <a:pt x="93897" y="8731"/>
                </a:lnTo>
                <a:lnTo>
                  <a:pt x="87363" y="10583"/>
                </a:lnTo>
                <a:lnTo>
                  <a:pt x="81102" y="12771"/>
                </a:lnTo>
                <a:lnTo>
                  <a:pt x="75023" y="16134"/>
                </a:lnTo>
                <a:lnTo>
                  <a:pt x="69065" y="20281"/>
                </a:lnTo>
                <a:lnTo>
                  <a:pt x="63188" y="24951"/>
                </a:lnTo>
                <a:lnTo>
                  <a:pt x="57366" y="29017"/>
                </a:lnTo>
                <a:lnTo>
                  <a:pt x="51579" y="32680"/>
                </a:lnTo>
                <a:lnTo>
                  <a:pt x="45816" y="36074"/>
                </a:lnTo>
                <a:lnTo>
                  <a:pt x="41974" y="39290"/>
                </a:lnTo>
                <a:lnTo>
                  <a:pt x="39413" y="42386"/>
                </a:lnTo>
                <a:lnTo>
                  <a:pt x="35614" y="48366"/>
                </a:lnTo>
                <a:lnTo>
                  <a:pt x="30751" y="54199"/>
                </a:lnTo>
                <a:lnTo>
                  <a:pt x="29073" y="58040"/>
                </a:lnTo>
                <a:lnTo>
                  <a:pt x="27209" y="67389"/>
                </a:lnTo>
                <a:lnTo>
                  <a:pt x="26380" y="75353"/>
                </a:lnTo>
                <a:lnTo>
                  <a:pt x="26160" y="78811"/>
                </a:lnTo>
                <a:lnTo>
                  <a:pt x="28454" y="87732"/>
                </a:lnTo>
                <a:lnTo>
                  <a:pt x="30399" y="92778"/>
                </a:lnTo>
                <a:lnTo>
                  <a:pt x="33601" y="97095"/>
                </a:lnTo>
                <a:lnTo>
                  <a:pt x="37641" y="100925"/>
                </a:lnTo>
                <a:lnTo>
                  <a:pt x="42239" y="104431"/>
                </a:lnTo>
                <a:lnTo>
                  <a:pt x="47209" y="108673"/>
                </a:lnTo>
                <a:lnTo>
                  <a:pt x="52428" y="113407"/>
                </a:lnTo>
                <a:lnTo>
                  <a:pt x="57812" y="118467"/>
                </a:lnTo>
                <a:lnTo>
                  <a:pt x="63306" y="122793"/>
                </a:lnTo>
                <a:lnTo>
                  <a:pt x="68874" y="126630"/>
                </a:lnTo>
                <a:lnTo>
                  <a:pt x="74491" y="130140"/>
                </a:lnTo>
                <a:lnTo>
                  <a:pt x="82046" y="133433"/>
                </a:lnTo>
                <a:lnTo>
                  <a:pt x="90892" y="136580"/>
                </a:lnTo>
                <a:lnTo>
                  <a:pt x="100600" y="139631"/>
                </a:lnTo>
                <a:lnTo>
                  <a:pt x="111834" y="144523"/>
                </a:lnTo>
                <a:lnTo>
                  <a:pt x="124086" y="150641"/>
                </a:lnTo>
                <a:lnTo>
                  <a:pt x="156464" y="167825"/>
                </a:lnTo>
                <a:lnTo>
                  <a:pt x="184471" y="182164"/>
                </a:lnTo>
                <a:lnTo>
                  <a:pt x="189655" y="186213"/>
                </a:lnTo>
                <a:lnTo>
                  <a:pt x="194064" y="190817"/>
                </a:lnTo>
                <a:lnTo>
                  <a:pt x="197956" y="195792"/>
                </a:lnTo>
                <a:lnTo>
                  <a:pt x="202281" y="203859"/>
                </a:lnTo>
                <a:lnTo>
                  <a:pt x="203434" y="207344"/>
                </a:lnTo>
                <a:lnTo>
                  <a:pt x="203250" y="211572"/>
                </a:lnTo>
                <a:lnTo>
                  <a:pt x="200506" y="221350"/>
                </a:lnTo>
                <a:lnTo>
                  <a:pt x="197488" y="225672"/>
                </a:lnTo>
                <a:lnTo>
                  <a:pt x="193571" y="229505"/>
                </a:lnTo>
                <a:lnTo>
                  <a:pt x="189055" y="233014"/>
                </a:lnTo>
                <a:lnTo>
                  <a:pt x="183187" y="237258"/>
                </a:lnTo>
                <a:lnTo>
                  <a:pt x="161275" y="252332"/>
                </a:lnTo>
                <a:lnTo>
                  <a:pt x="119804" y="280150"/>
                </a:lnTo>
                <a:lnTo>
                  <a:pt x="110349" y="284875"/>
                </a:lnTo>
                <a:lnTo>
                  <a:pt x="100236" y="288977"/>
                </a:lnTo>
                <a:lnTo>
                  <a:pt x="61181" y="302404"/>
                </a:lnTo>
                <a:lnTo>
                  <a:pt x="53169" y="305425"/>
                </a:lnTo>
                <a:lnTo>
                  <a:pt x="45924" y="308392"/>
                </a:lnTo>
                <a:lnTo>
                  <a:pt x="39188" y="311322"/>
                </a:lnTo>
                <a:lnTo>
                  <a:pt x="32793" y="313276"/>
                </a:lnTo>
                <a:lnTo>
                  <a:pt x="26624" y="314578"/>
                </a:lnTo>
                <a:lnTo>
                  <a:pt x="20607" y="315447"/>
                </a:lnTo>
                <a:lnTo>
                  <a:pt x="15643" y="316025"/>
                </a:lnTo>
                <a:lnTo>
                  <a:pt x="11381" y="316411"/>
                </a:lnTo>
                <a:lnTo>
                  <a:pt x="0" y="31718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407"/>
          <p:cNvSpPr/>
          <p:nvPr/>
        </p:nvSpPr>
        <p:spPr>
          <a:xfrm>
            <a:off x="1631632" y="1105852"/>
            <a:ext cx="342901" cy="94299"/>
          </a:xfrm>
          <a:custGeom>
            <a:avLst/>
            <a:gdLst/>
            <a:ahLst/>
            <a:cxnLst/>
            <a:rect l="0" t="0" r="0" b="0"/>
            <a:pathLst>
              <a:path w="342901" h="94299">
                <a:moveTo>
                  <a:pt x="0" y="94298"/>
                </a:moveTo>
                <a:lnTo>
                  <a:pt x="13652" y="80645"/>
                </a:lnTo>
                <a:lnTo>
                  <a:pt x="21484" y="75671"/>
                </a:lnTo>
                <a:lnTo>
                  <a:pt x="30515" y="71402"/>
                </a:lnTo>
                <a:lnTo>
                  <a:pt x="40346" y="67604"/>
                </a:lnTo>
                <a:lnTo>
                  <a:pt x="50710" y="63167"/>
                </a:lnTo>
                <a:lnTo>
                  <a:pt x="72385" y="53157"/>
                </a:lnTo>
                <a:lnTo>
                  <a:pt x="86357" y="48773"/>
                </a:lnTo>
                <a:lnTo>
                  <a:pt x="102339" y="44898"/>
                </a:lnTo>
                <a:lnTo>
                  <a:pt x="136924" y="38052"/>
                </a:lnTo>
                <a:lnTo>
                  <a:pt x="171345" y="31835"/>
                </a:lnTo>
                <a:lnTo>
                  <a:pt x="190430" y="27891"/>
                </a:lnTo>
                <a:lnTo>
                  <a:pt x="284522" y="6942"/>
                </a:lnTo>
                <a:lnTo>
                  <a:pt x="298266" y="4628"/>
                </a:lnTo>
                <a:lnTo>
                  <a:pt x="310287" y="3085"/>
                </a:lnTo>
                <a:lnTo>
                  <a:pt x="34290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408"/>
          <p:cNvSpPr/>
          <p:nvPr/>
        </p:nvSpPr>
        <p:spPr>
          <a:xfrm>
            <a:off x="1108709" y="1251585"/>
            <a:ext cx="120016" cy="51435"/>
          </a:xfrm>
          <a:custGeom>
            <a:avLst/>
            <a:gdLst/>
            <a:ahLst/>
            <a:cxnLst/>
            <a:rect l="0" t="0" r="0" b="0"/>
            <a:pathLst>
              <a:path w="120016" h="51435">
                <a:moveTo>
                  <a:pt x="0" y="51434"/>
                </a:moveTo>
                <a:lnTo>
                  <a:pt x="0" y="39503"/>
                </a:lnTo>
                <a:lnTo>
                  <a:pt x="1905" y="37765"/>
                </a:lnTo>
                <a:lnTo>
                  <a:pt x="5080" y="36607"/>
                </a:lnTo>
                <a:lnTo>
                  <a:pt x="9102" y="35834"/>
                </a:lnTo>
                <a:lnTo>
                  <a:pt x="14641" y="34367"/>
                </a:lnTo>
                <a:lnTo>
                  <a:pt x="28415" y="30196"/>
                </a:lnTo>
                <a:lnTo>
                  <a:pt x="12001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409"/>
          <p:cNvSpPr/>
          <p:nvPr/>
        </p:nvSpPr>
        <p:spPr>
          <a:xfrm>
            <a:off x="4597717" y="1285875"/>
            <a:ext cx="445771" cy="8573"/>
          </a:xfrm>
          <a:custGeom>
            <a:avLst/>
            <a:gdLst/>
            <a:ahLst/>
            <a:cxnLst/>
            <a:rect l="0" t="0" r="0" b="0"/>
            <a:pathLst>
              <a:path w="445771" h="8573">
                <a:moveTo>
                  <a:pt x="0" y="0"/>
                </a:moveTo>
                <a:lnTo>
                  <a:pt x="187059" y="0"/>
                </a:lnTo>
                <a:lnTo>
                  <a:pt x="214241" y="952"/>
                </a:lnTo>
                <a:lnTo>
                  <a:pt x="323977" y="6785"/>
                </a:lnTo>
                <a:lnTo>
                  <a:pt x="361160" y="7778"/>
                </a:lnTo>
                <a:lnTo>
                  <a:pt x="445770" y="85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410"/>
          <p:cNvSpPr/>
          <p:nvPr/>
        </p:nvSpPr>
        <p:spPr>
          <a:xfrm>
            <a:off x="5139640" y="1129112"/>
            <a:ext cx="348907" cy="422511"/>
          </a:xfrm>
          <a:custGeom>
            <a:avLst/>
            <a:gdLst/>
            <a:ahLst/>
            <a:cxnLst/>
            <a:rect l="0" t="0" r="0" b="0"/>
            <a:pathLst>
              <a:path w="348907" h="422511">
                <a:moveTo>
                  <a:pt x="178167" y="11030"/>
                </a:moveTo>
                <a:lnTo>
                  <a:pt x="182718" y="1928"/>
                </a:lnTo>
                <a:lnTo>
                  <a:pt x="182153" y="200"/>
                </a:lnTo>
                <a:lnTo>
                  <a:pt x="179872" y="0"/>
                </a:lnTo>
                <a:lnTo>
                  <a:pt x="172257" y="1365"/>
                </a:lnTo>
                <a:lnTo>
                  <a:pt x="162523" y="1972"/>
                </a:lnTo>
                <a:lnTo>
                  <a:pt x="156308" y="3086"/>
                </a:lnTo>
                <a:lnTo>
                  <a:pt x="149306" y="4782"/>
                </a:lnTo>
                <a:lnTo>
                  <a:pt x="141781" y="6864"/>
                </a:lnTo>
                <a:lnTo>
                  <a:pt x="125801" y="11719"/>
                </a:lnTo>
                <a:lnTo>
                  <a:pt x="117539" y="14347"/>
                </a:lnTo>
                <a:lnTo>
                  <a:pt x="109173" y="18004"/>
                </a:lnTo>
                <a:lnTo>
                  <a:pt x="100739" y="22347"/>
                </a:lnTo>
                <a:lnTo>
                  <a:pt x="92258" y="27147"/>
                </a:lnTo>
                <a:lnTo>
                  <a:pt x="83747" y="31300"/>
                </a:lnTo>
                <a:lnTo>
                  <a:pt x="75215" y="35021"/>
                </a:lnTo>
                <a:lnTo>
                  <a:pt x="66670" y="38454"/>
                </a:lnTo>
                <a:lnTo>
                  <a:pt x="59068" y="42648"/>
                </a:lnTo>
                <a:lnTo>
                  <a:pt x="52095" y="47348"/>
                </a:lnTo>
                <a:lnTo>
                  <a:pt x="45542" y="52387"/>
                </a:lnTo>
                <a:lnTo>
                  <a:pt x="39268" y="56699"/>
                </a:lnTo>
                <a:lnTo>
                  <a:pt x="33180" y="60526"/>
                </a:lnTo>
                <a:lnTo>
                  <a:pt x="27216" y="64030"/>
                </a:lnTo>
                <a:lnTo>
                  <a:pt x="18050" y="73003"/>
                </a:lnTo>
                <a:lnTo>
                  <a:pt x="10802" y="82389"/>
                </a:lnTo>
                <a:lnTo>
                  <a:pt x="4405" y="89735"/>
                </a:lnTo>
                <a:lnTo>
                  <a:pt x="2318" y="93980"/>
                </a:lnTo>
                <a:lnTo>
                  <a:pt x="0" y="103777"/>
                </a:lnTo>
                <a:lnTo>
                  <a:pt x="1286" y="109056"/>
                </a:lnTo>
                <a:lnTo>
                  <a:pt x="7796" y="120002"/>
                </a:lnTo>
                <a:lnTo>
                  <a:pt x="13152" y="125588"/>
                </a:lnTo>
                <a:lnTo>
                  <a:pt x="19579" y="131217"/>
                </a:lnTo>
                <a:lnTo>
                  <a:pt x="26722" y="136875"/>
                </a:lnTo>
                <a:lnTo>
                  <a:pt x="34341" y="141599"/>
                </a:lnTo>
                <a:lnTo>
                  <a:pt x="42278" y="145701"/>
                </a:lnTo>
                <a:lnTo>
                  <a:pt x="50427" y="149388"/>
                </a:lnTo>
                <a:lnTo>
                  <a:pt x="80099" y="163679"/>
                </a:lnTo>
                <a:lnTo>
                  <a:pt x="91834" y="168994"/>
                </a:lnTo>
                <a:lnTo>
                  <a:pt x="117572" y="179979"/>
                </a:lnTo>
                <a:lnTo>
                  <a:pt x="130150" y="184623"/>
                </a:lnTo>
                <a:lnTo>
                  <a:pt x="142346" y="188671"/>
                </a:lnTo>
                <a:lnTo>
                  <a:pt x="154286" y="192322"/>
                </a:lnTo>
                <a:lnTo>
                  <a:pt x="167009" y="196662"/>
                </a:lnTo>
                <a:lnTo>
                  <a:pt x="193846" y="206563"/>
                </a:lnTo>
                <a:lnTo>
                  <a:pt x="235729" y="222847"/>
                </a:lnTo>
                <a:lnTo>
                  <a:pt x="248927" y="228442"/>
                </a:lnTo>
                <a:lnTo>
                  <a:pt x="273751" y="239737"/>
                </a:lnTo>
                <a:lnTo>
                  <a:pt x="284752" y="245417"/>
                </a:lnTo>
                <a:lnTo>
                  <a:pt x="294944" y="251108"/>
                </a:lnTo>
                <a:lnTo>
                  <a:pt x="304596" y="256807"/>
                </a:lnTo>
                <a:lnTo>
                  <a:pt x="320400" y="265679"/>
                </a:lnTo>
                <a:lnTo>
                  <a:pt x="327282" y="269379"/>
                </a:lnTo>
                <a:lnTo>
                  <a:pt x="337468" y="278569"/>
                </a:lnTo>
                <a:lnTo>
                  <a:pt x="341518" y="283687"/>
                </a:lnTo>
                <a:lnTo>
                  <a:pt x="344217" y="289004"/>
                </a:lnTo>
                <a:lnTo>
                  <a:pt x="347217" y="299992"/>
                </a:lnTo>
                <a:lnTo>
                  <a:pt x="348550" y="311225"/>
                </a:lnTo>
                <a:lnTo>
                  <a:pt x="348906" y="316888"/>
                </a:lnTo>
                <a:lnTo>
                  <a:pt x="347238" y="322567"/>
                </a:lnTo>
                <a:lnTo>
                  <a:pt x="340304" y="333959"/>
                </a:lnTo>
                <a:lnTo>
                  <a:pt x="334837" y="339663"/>
                </a:lnTo>
                <a:lnTo>
                  <a:pt x="328333" y="345371"/>
                </a:lnTo>
                <a:lnTo>
                  <a:pt x="321141" y="351082"/>
                </a:lnTo>
                <a:lnTo>
                  <a:pt x="312535" y="355841"/>
                </a:lnTo>
                <a:lnTo>
                  <a:pt x="302988" y="359967"/>
                </a:lnTo>
                <a:lnTo>
                  <a:pt x="292814" y="363669"/>
                </a:lnTo>
                <a:lnTo>
                  <a:pt x="282220" y="368043"/>
                </a:lnTo>
                <a:lnTo>
                  <a:pt x="271349" y="372864"/>
                </a:lnTo>
                <a:lnTo>
                  <a:pt x="260291" y="377983"/>
                </a:lnTo>
                <a:lnTo>
                  <a:pt x="249109" y="382347"/>
                </a:lnTo>
                <a:lnTo>
                  <a:pt x="237844" y="386210"/>
                </a:lnTo>
                <a:lnTo>
                  <a:pt x="226524" y="389738"/>
                </a:lnTo>
                <a:lnTo>
                  <a:pt x="203787" y="396197"/>
                </a:lnTo>
                <a:lnTo>
                  <a:pt x="144493" y="412656"/>
                </a:lnTo>
                <a:lnTo>
                  <a:pt x="130952" y="415941"/>
                </a:lnTo>
                <a:lnTo>
                  <a:pt x="120021" y="418130"/>
                </a:lnTo>
                <a:lnTo>
                  <a:pt x="75297" y="4225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411"/>
          <p:cNvSpPr/>
          <p:nvPr/>
        </p:nvSpPr>
        <p:spPr>
          <a:xfrm>
            <a:off x="5317807" y="1122997"/>
            <a:ext cx="445771" cy="25719"/>
          </a:xfrm>
          <a:custGeom>
            <a:avLst/>
            <a:gdLst/>
            <a:ahLst/>
            <a:cxnLst/>
            <a:rect l="0" t="0" r="0" b="0"/>
            <a:pathLst>
              <a:path w="445771" h="25719">
                <a:moveTo>
                  <a:pt x="0" y="0"/>
                </a:moveTo>
                <a:lnTo>
                  <a:pt x="18204" y="4551"/>
                </a:lnTo>
                <a:lnTo>
                  <a:pt x="26423" y="6844"/>
                </a:lnTo>
                <a:lnTo>
                  <a:pt x="43176" y="11932"/>
                </a:lnTo>
                <a:lnTo>
                  <a:pt x="51644" y="13670"/>
                </a:lnTo>
                <a:lnTo>
                  <a:pt x="60147" y="14828"/>
                </a:lnTo>
                <a:lnTo>
                  <a:pt x="68673" y="15600"/>
                </a:lnTo>
                <a:lnTo>
                  <a:pt x="84834" y="16115"/>
                </a:lnTo>
                <a:lnTo>
                  <a:pt x="445770" y="257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412"/>
          <p:cNvSpPr/>
          <p:nvPr/>
        </p:nvSpPr>
        <p:spPr>
          <a:xfrm>
            <a:off x="328612" y="1628775"/>
            <a:ext cx="5923598" cy="77153"/>
          </a:xfrm>
          <a:custGeom>
            <a:avLst/>
            <a:gdLst/>
            <a:ahLst/>
            <a:cxnLst/>
            <a:rect l="0" t="0" r="0" b="0"/>
            <a:pathLst>
              <a:path w="5923598" h="77153">
                <a:moveTo>
                  <a:pt x="0" y="77152"/>
                </a:moveTo>
                <a:lnTo>
                  <a:pt x="13652" y="72601"/>
                </a:lnTo>
                <a:lnTo>
                  <a:pt x="25435" y="70367"/>
                </a:lnTo>
                <a:lnTo>
                  <a:pt x="140738" y="68684"/>
                </a:lnTo>
                <a:lnTo>
                  <a:pt x="170978" y="67697"/>
                </a:lnTo>
                <a:lnTo>
                  <a:pt x="263385" y="62709"/>
                </a:lnTo>
                <a:lnTo>
                  <a:pt x="377855" y="60363"/>
                </a:lnTo>
                <a:lnTo>
                  <a:pt x="467244" y="59125"/>
                </a:lnTo>
                <a:lnTo>
                  <a:pt x="567068" y="54137"/>
                </a:lnTo>
                <a:lnTo>
                  <a:pt x="710113" y="51968"/>
                </a:lnTo>
                <a:lnTo>
                  <a:pt x="1403771" y="51435"/>
                </a:lnTo>
                <a:lnTo>
                  <a:pt x="1781920" y="43215"/>
                </a:lnTo>
                <a:lnTo>
                  <a:pt x="1925351" y="42893"/>
                </a:lnTo>
                <a:lnTo>
                  <a:pt x="2263567" y="35086"/>
                </a:lnTo>
                <a:lnTo>
                  <a:pt x="3133324" y="34290"/>
                </a:lnTo>
                <a:lnTo>
                  <a:pt x="3177591" y="35243"/>
                </a:lnTo>
                <a:lnTo>
                  <a:pt x="3212816" y="36830"/>
                </a:lnTo>
                <a:lnTo>
                  <a:pt x="3242015" y="38841"/>
                </a:lnTo>
                <a:lnTo>
                  <a:pt x="3292238" y="41075"/>
                </a:lnTo>
                <a:lnTo>
                  <a:pt x="3404887" y="43579"/>
                </a:lnTo>
                <a:lnTo>
                  <a:pt x="3551061" y="49601"/>
                </a:lnTo>
                <a:lnTo>
                  <a:pt x="3779713" y="55623"/>
                </a:lnTo>
                <a:lnTo>
                  <a:pt x="3964602" y="55519"/>
                </a:lnTo>
                <a:lnTo>
                  <a:pt x="4597195" y="50496"/>
                </a:lnTo>
                <a:lnTo>
                  <a:pt x="4730435" y="44652"/>
                </a:lnTo>
                <a:lnTo>
                  <a:pt x="4776083" y="42705"/>
                </a:lnTo>
                <a:lnTo>
                  <a:pt x="4797590" y="40852"/>
                </a:lnTo>
                <a:lnTo>
                  <a:pt x="4818596" y="38665"/>
                </a:lnTo>
                <a:lnTo>
                  <a:pt x="4839267" y="37206"/>
                </a:lnTo>
                <a:lnTo>
                  <a:pt x="4917811" y="34866"/>
                </a:lnTo>
                <a:lnTo>
                  <a:pt x="4962231" y="33593"/>
                </a:lnTo>
                <a:lnTo>
                  <a:pt x="5059946" y="28474"/>
                </a:lnTo>
                <a:lnTo>
                  <a:pt x="5142132" y="25581"/>
                </a:lnTo>
                <a:lnTo>
                  <a:pt x="5246917" y="20068"/>
                </a:lnTo>
                <a:lnTo>
                  <a:pt x="5335855" y="17058"/>
                </a:lnTo>
                <a:lnTo>
                  <a:pt x="5409966" y="12979"/>
                </a:lnTo>
                <a:lnTo>
                  <a:pt x="5495610" y="10531"/>
                </a:lnTo>
                <a:lnTo>
                  <a:pt x="5641572" y="8959"/>
                </a:lnTo>
                <a:lnTo>
                  <a:pt x="5669858" y="7878"/>
                </a:lnTo>
                <a:lnTo>
                  <a:pt x="5697288" y="6204"/>
                </a:lnTo>
                <a:lnTo>
                  <a:pt x="5724147" y="4136"/>
                </a:lnTo>
                <a:lnTo>
                  <a:pt x="5771771" y="1838"/>
                </a:lnTo>
                <a:lnTo>
                  <a:pt x="592359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413"/>
          <p:cNvSpPr/>
          <p:nvPr/>
        </p:nvSpPr>
        <p:spPr>
          <a:xfrm>
            <a:off x="467615" y="1928812"/>
            <a:ext cx="498362" cy="726410"/>
          </a:xfrm>
          <a:custGeom>
            <a:avLst/>
            <a:gdLst/>
            <a:ahLst/>
            <a:cxnLst/>
            <a:rect l="0" t="0" r="0" b="0"/>
            <a:pathLst>
              <a:path w="498362" h="726410">
                <a:moveTo>
                  <a:pt x="238187" y="0"/>
                </a:moveTo>
                <a:lnTo>
                  <a:pt x="229085" y="4551"/>
                </a:lnTo>
                <a:lnTo>
                  <a:pt x="225452" y="7796"/>
                </a:lnTo>
                <a:lnTo>
                  <a:pt x="213882" y="22418"/>
                </a:lnTo>
                <a:lnTo>
                  <a:pt x="200715" y="36634"/>
                </a:lnTo>
                <a:lnTo>
                  <a:pt x="187878" y="52477"/>
                </a:lnTo>
                <a:lnTo>
                  <a:pt x="175822" y="69043"/>
                </a:lnTo>
                <a:lnTo>
                  <a:pt x="164114" y="85931"/>
                </a:lnTo>
                <a:lnTo>
                  <a:pt x="152561" y="105502"/>
                </a:lnTo>
                <a:lnTo>
                  <a:pt x="140123" y="126900"/>
                </a:lnTo>
                <a:lnTo>
                  <a:pt x="117056" y="161319"/>
                </a:lnTo>
                <a:lnTo>
                  <a:pt x="100531" y="187585"/>
                </a:lnTo>
                <a:lnTo>
                  <a:pt x="93076" y="201257"/>
                </a:lnTo>
                <a:lnTo>
                  <a:pt x="86201" y="215134"/>
                </a:lnTo>
                <a:lnTo>
                  <a:pt x="79713" y="229147"/>
                </a:lnTo>
                <a:lnTo>
                  <a:pt x="67424" y="257418"/>
                </a:lnTo>
                <a:lnTo>
                  <a:pt x="61480" y="271625"/>
                </a:lnTo>
                <a:lnTo>
                  <a:pt x="55612" y="286811"/>
                </a:lnTo>
                <a:lnTo>
                  <a:pt x="32507" y="349707"/>
                </a:lnTo>
                <a:lnTo>
                  <a:pt x="26772" y="364583"/>
                </a:lnTo>
                <a:lnTo>
                  <a:pt x="21996" y="380215"/>
                </a:lnTo>
                <a:lnTo>
                  <a:pt x="17860" y="396352"/>
                </a:lnTo>
                <a:lnTo>
                  <a:pt x="14150" y="412825"/>
                </a:lnTo>
                <a:lnTo>
                  <a:pt x="7487" y="446368"/>
                </a:lnTo>
                <a:lnTo>
                  <a:pt x="4377" y="463313"/>
                </a:lnTo>
                <a:lnTo>
                  <a:pt x="2304" y="480326"/>
                </a:lnTo>
                <a:lnTo>
                  <a:pt x="922" y="497382"/>
                </a:lnTo>
                <a:lnTo>
                  <a:pt x="0" y="514468"/>
                </a:lnTo>
                <a:lnTo>
                  <a:pt x="338" y="530621"/>
                </a:lnTo>
                <a:lnTo>
                  <a:pt x="1516" y="546153"/>
                </a:lnTo>
                <a:lnTo>
                  <a:pt x="3254" y="561269"/>
                </a:lnTo>
                <a:lnTo>
                  <a:pt x="5365" y="575157"/>
                </a:lnTo>
                <a:lnTo>
                  <a:pt x="7725" y="588226"/>
                </a:lnTo>
                <a:lnTo>
                  <a:pt x="10250" y="600748"/>
                </a:lnTo>
                <a:lnTo>
                  <a:pt x="13839" y="612906"/>
                </a:lnTo>
                <a:lnTo>
                  <a:pt x="18137" y="624822"/>
                </a:lnTo>
                <a:lnTo>
                  <a:pt x="22907" y="636575"/>
                </a:lnTo>
                <a:lnTo>
                  <a:pt x="38367" y="657255"/>
                </a:lnTo>
                <a:lnTo>
                  <a:pt x="47824" y="666770"/>
                </a:lnTo>
                <a:lnTo>
                  <a:pt x="56986" y="675018"/>
                </a:lnTo>
                <a:lnTo>
                  <a:pt x="65951" y="682422"/>
                </a:lnTo>
                <a:lnTo>
                  <a:pt x="74786" y="689263"/>
                </a:lnTo>
                <a:lnTo>
                  <a:pt x="85438" y="695729"/>
                </a:lnTo>
                <a:lnTo>
                  <a:pt x="97302" y="701944"/>
                </a:lnTo>
                <a:lnTo>
                  <a:pt x="109973" y="707993"/>
                </a:lnTo>
                <a:lnTo>
                  <a:pt x="123184" y="712978"/>
                </a:lnTo>
                <a:lnTo>
                  <a:pt x="136753" y="717254"/>
                </a:lnTo>
                <a:lnTo>
                  <a:pt x="150562" y="721056"/>
                </a:lnTo>
                <a:lnTo>
                  <a:pt x="164530" y="723592"/>
                </a:lnTo>
                <a:lnTo>
                  <a:pt x="178605" y="725282"/>
                </a:lnTo>
                <a:lnTo>
                  <a:pt x="192751" y="726409"/>
                </a:lnTo>
                <a:lnTo>
                  <a:pt x="207896" y="726208"/>
                </a:lnTo>
                <a:lnTo>
                  <a:pt x="223708" y="725121"/>
                </a:lnTo>
                <a:lnTo>
                  <a:pt x="239964" y="723444"/>
                </a:lnTo>
                <a:lnTo>
                  <a:pt x="255564" y="721374"/>
                </a:lnTo>
                <a:lnTo>
                  <a:pt x="270727" y="719041"/>
                </a:lnTo>
                <a:lnTo>
                  <a:pt x="300274" y="713909"/>
                </a:lnTo>
                <a:lnTo>
                  <a:pt x="329281" y="708453"/>
                </a:lnTo>
                <a:lnTo>
                  <a:pt x="347494" y="702807"/>
                </a:lnTo>
                <a:lnTo>
                  <a:pt x="368208" y="695233"/>
                </a:lnTo>
                <a:lnTo>
                  <a:pt x="390590" y="686374"/>
                </a:lnTo>
                <a:lnTo>
                  <a:pt x="408369" y="677610"/>
                </a:lnTo>
                <a:lnTo>
                  <a:pt x="423079" y="668910"/>
                </a:lnTo>
                <a:lnTo>
                  <a:pt x="435743" y="660253"/>
                </a:lnTo>
                <a:lnTo>
                  <a:pt x="447044" y="651623"/>
                </a:lnTo>
                <a:lnTo>
                  <a:pt x="457435" y="643013"/>
                </a:lnTo>
                <a:lnTo>
                  <a:pt x="467220" y="634416"/>
                </a:lnTo>
                <a:lnTo>
                  <a:pt x="480632" y="617243"/>
                </a:lnTo>
                <a:lnTo>
                  <a:pt x="489768" y="600085"/>
                </a:lnTo>
                <a:lnTo>
                  <a:pt x="497003" y="582935"/>
                </a:lnTo>
                <a:lnTo>
                  <a:pt x="498361" y="575313"/>
                </a:lnTo>
                <a:lnTo>
                  <a:pt x="497330" y="561765"/>
                </a:lnTo>
                <a:lnTo>
                  <a:pt x="491157" y="546853"/>
                </a:lnTo>
                <a:lnTo>
                  <a:pt x="486843" y="538876"/>
                </a:lnTo>
                <a:lnTo>
                  <a:pt x="474431" y="524933"/>
                </a:lnTo>
                <a:lnTo>
                  <a:pt x="459389" y="512386"/>
                </a:lnTo>
                <a:lnTo>
                  <a:pt x="451378" y="506373"/>
                </a:lnTo>
                <a:lnTo>
                  <a:pt x="443179" y="500460"/>
                </a:lnTo>
                <a:lnTo>
                  <a:pt x="433903" y="495565"/>
                </a:lnTo>
                <a:lnTo>
                  <a:pt x="423910" y="491349"/>
                </a:lnTo>
                <a:lnTo>
                  <a:pt x="413437" y="487586"/>
                </a:lnTo>
                <a:lnTo>
                  <a:pt x="400740" y="484125"/>
                </a:lnTo>
                <a:lnTo>
                  <a:pt x="386561" y="480865"/>
                </a:lnTo>
                <a:lnTo>
                  <a:pt x="371393" y="477739"/>
                </a:lnTo>
                <a:lnTo>
                  <a:pt x="356518" y="475655"/>
                </a:lnTo>
                <a:lnTo>
                  <a:pt x="341840" y="474266"/>
                </a:lnTo>
                <a:lnTo>
                  <a:pt x="327291" y="473340"/>
                </a:lnTo>
                <a:lnTo>
                  <a:pt x="311877" y="473675"/>
                </a:lnTo>
                <a:lnTo>
                  <a:pt x="295886" y="474851"/>
                </a:lnTo>
                <a:lnTo>
                  <a:pt x="279511" y="476587"/>
                </a:lnTo>
                <a:lnTo>
                  <a:pt x="263831" y="478697"/>
                </a:lnTo>
                <a:lnTo>
                  <a:pt x="233709" y="483582"/>
                </a:lnTo>
                <a:lnTo>
                  <a:pt x="219962" y="486218"/>
                </a:lnTo>
                <a:lnTo>
                  <a:pt x="194527" y="491687"/>
                </a:lnTo>
                <a:lnTo>
                  <a:pt x="182410" y="493526"/>
                </a:lnTo>
                <a:lnTo>
                  <a:pt x="170523" y="494753"/>
                </a:lnTo>
                <a:lnTo>
                  <a:pt x="158787" y="495570"/>
                </a:lnTo>
                <a:lnTo>
                  <a:pt x="149059" y="497068"/>
                </a:lnTo>
                <a:lnTo>
                  <a:pt x="140668" y="499019"/>
                </a:lnTo>
                <a:lnTo>
                  <a:pt x="126265" y="503726"/>
                </a:lnTo>
                <a:lnTo>
                  <a:pt x="119758" y="506315"/>
                </a:lnTo>
                <a:lnTo>
                  <a:pt x="92454" y="5143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414"/>
          <p:cNvSpPr/>
          <p:nvPr/>
        </p:nvSpPr>
        <p:spPr>
          <a:xfrm>
            <a:off x="1031557" y="2391727"/>
            <a:ext cx="437198" cy="325756"/>
          </a:xfrm>
          <a:custGeom>
            <a:avLst/>
            <a:gdLst/>
            <a:ahLst/>
            <a:cxnLst/>
            <a:rect l="0" t="0" r="0" b="0"/>
            <a:pathLst>
              <a:path w="437198" h="325756">
                <a:moveTo>
                  <a:pt x="437197" y="0"/>
                </a:moveTo>
                <a:lnTo>
                  <a:pt x="432647" y="13653"/>
                </a:lnTo>
                <a:lnTo>
                  <a:pt x="429401" y="18627"/>
                </a:lnTo>
                <a:lnTo>
                  <a:pt x="420715" y="26694"/>
                </a:lnTo>
                <a:lnTo>
                  <a:pt x="410504" y="35994"/>
                </a:lnTo>
                <a:lnTo>
                  <a:pt x="398664" y="47430"/>
                </a:lnTo>
                <a:lnTo>
                  <a:pt x="383876" y="62037"/>
                </a:lnTo>
                <a:lnTo>
                  <a:pt x="374980" y="69933"/>
                </a:lnTo>
                <a:lnTo>
                  <a:pt x="365239" y="78055"/>
                </a:lnTo>
                <a:lnTo>
                  <a:pt x="354935" y="86326"/>
                </a:lnTo>
                <a:lnTo>
                  <a:pt x="342351" y="94699"/>
                </a:lnTo>
                <a:lnTo>
                  <a:pt x="328247" y="103137"/>
                </a:lnTo>
                <a:lnTo>
                  <a:pt x="313128" y="111621"/>
                </a:lnTo>
                <a:lnTo>
                  <a:pt x="298287" y="121086"/>
                </a:lnTo>
                <a:lnTo>
                  <a:pt x="283631" y="131207"/>
                </a:lnTo>
                <a:lnTo>
                  <a:pt x="269097" y="141764"/>
                </a:lnTo>
                <a:lnTo>
                  <a:pt x="240249" y="163654"/>
                </a:lnTo>
                <a:lnTo>
                  <a:pt x="225888" y="174825"/>
                </a:lnTo>
                <a:lnTo>
                  <a:pt x="211552" y="185130"/>
                </a:lnTo>
                <a:lnTo>
                  <a:pt x="197232" y="194857"/>
                </a:lnTo>
                <a:lnTo>
                  <a:pt x="182923" y="204200"/>
                </a:lnTo>
                <a:lnTo>
                  <a:pt x="168621" y="214238"/>
                </a:lnTo>
                <a:lnTo>
                  <a:pt x="140030" y="235552"/>
                </a:lnTo>
                <a:lnTo>
                  <a:pt x="120024" y="249427"/>
                </a:lnTo>
                <a:lnTo>
                  <a:pt x="51332" y="295096"/>
                </a:lnTo>
                <a:lnTo>
                  <a:pt x="38031" y="304363"/>
                </a:lnTo>
                <a:lnTo>
                  <a:pt x="28212" y="311494"/>
                </a:lnTo>
                <a:lnTo>
                  <a:pt x="14761" y="319417"/>
                </a:lnTo>
                <a:lnTo>
                  <a:pt x="0" y="3257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415"/>
          <p:cNvSpPr/>
          <p:nvPr/>
        </p:nvSpPr>
        <p:spPr>
          <a:xfrm>
            <a:off x="1057274" y="2383155"/>
            <a:ext cx="488634" cy="342901"/>
          </a:xfrm>
          <a:custGeom>
            <a:avLst/>
            <a:gdLst/>
            <a:ahLst/>
            <a:cxnLst/>
            <a:rect l="0" t="0" r="0" b="0"/>
            <a:pathLst>
              <a:path w="488634" h="342901">
                <a:moveTo>
                  <a:pt x="0" y="0"/>
                </a:moveTo>
                <a:lnTo>
                  <a:pt x="14762" y="14761"/>
                </a:lnTo>
                <a:lnTo>
                  <a:pt x="23706" y="21165"/>
                </a:lnTo>
                <a:lnTo>
                  <a:pt x="61824" y="47202"/>
                </a:lnTo>
                <a:lnTo>
                  <a:pt x="82088" y="61936"/>
                </a:lnTo>
                <a:lnTo>
                  <a:pt x="93778" y="69865"/>
                </a:lnTo>
                <a:lnTo>
                  <a:pt x="132032" y="94678"/>
                </a:lnTo>
                <a:lnTo>
                  <a:pt x="200256" y="141761"/>
                </a:lnTo>
                <a:lnTo>
                  <a:pt x="215419" y="152609"/>
                </a:lnTo>
                <a:lnTo>
                  <a:pt x="244967" y="174824"/>
                </a:lnTo>
                <a:lnTo>
                  <a:pt x="259514" y="185129"/>
                </a:lnTo>
                <a:lnTo>
                  <a:pt x="273975" y="194857"/>
                </a:lnTo>
                <a:lnTo>
                  <a:pt x="288377" y="204199"/>
                </a:lnTo>
                <a:lnTo>
                  <a:pt x="302742" y="214238"/>
                </a:lnTo>
                <a:lnTo>
                  <a:pt x="317080" y="224740"/>
                </a:lnTo>
                <a:lnTo>
                  <a:pt x="331402" y="235552"/>
                </a:lnTo>
                <a:lnTo>
                  <a:pt x="345712" y="245617"/>
                </a:lnTo>
                <a:lnTo>
                  <a:pt x="360015" y="255184"/>
                </a:lnTo>
                <a:lnTo>
                  <a:pt x="374313" y="264420"/>
                </a:lnTo>
                <a:lnTo>
                  <a:pt x="391464" y="276293"/>
                </a:lnTo>
                <a:lnTo>
                  <a:pt x="410519" y="289922"/>
                </a:lnTo>
                <a:lnTo>
                  <a:pt x="488633"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416"/>
          <p:cNvSpPr/>
          <p:nvPr/>
        </p:nvSpPr>
        <p:spPr>
          <a:xfrm>
            <a:off x="1697402" y="2606039"/>
            <a:ext cx="345711" cy="34292"/>
          </a:xfrm>
          <a:custGeom>
            <a:avLst/>
            <a:gdLst/>
            <a:ahLst/>
            <a:cxnLst/>
            <a:rect l="0" t="0" r="0" b="0"/>
            <a:pathLst>
              <a:path w="345711" h="34292">
                <a:moveTo>
                  <a:pt x="45673" y="34291"/>
                </a:moveTo>
                <a:lnTo>
                  <a:pt x="0" y="34291"/>
                </a:lnTo>
                <a:lnTo>
                  <a:pt x="18609" y="34291"/>
                </a:lnTo>
                <a:lnTo>
                  <a:pt x="28583" y="32386"/>
                </a:lnTo>
                <a:lnTo>
                  <a:pt x="41899" y="29211"/>
                </a:lnTo>
                <a:lnTo>
                  <a:pt x="57444" y="25189"/>
                </a:lnTo>
                <a:lnTo>
                  <a:pt x="73523" y="22508"/>
                </a:lnTo>
                <a:lnTo>
                  <a:pt x="89957" y="20721"/>
                </a:lnTo>
                <a:lnTo>
                  <a:pt x="153091" y="15665"/>
                </a:lnTo>
                <a:lnTo>
                  <a:pt x="180150" y="13301"/>
                </a:lnTo>
                <a:lnTo>
                  <a:pt x="227995" y="8134"/>
                </a:lnTo>
                <a:lnTo>
                  <a:pt x="250088" y="5423"/>
                </a:lnTo>
                <a:lnTo>
                  <a:pt x="268627" y="3616"/>
                </a:lnTo>
                <a:lnTo>
                  <a:pt x="284796" y="2411"/>
                </a:lnTo>
                <a:lnTo>
                  <a:pt x="34571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417"/>
          <p:cNvSpPr/>
          <p:nvPr/>
        </p:nvSpPr>
        <p:spPr>
          <a:xfrm>
            <a:off x="2209623" y="2426167"/>
            <a:ext cx="545007" cy="401967"/>
          </a:xfrm>
          <a:custGeom>
            <a:avLst/>
            <a:gdLst/>
            <a:ahLst/>
            <a:cxnLst/>
            <a:rect l="0" t="0" r="0" b="0"/>
            <a:pathLst>
              <a:path w="545007" h="401967">
                <a:moveTo>
                  <a:pt x="4939" y="59858"/>
                </a:moveTo>
                <a:lnTo>
                  <a:pt x="388" y="46205"/>
                </a:lnTo>
                <a:lnTo>
                  <a:pt x="0" y="41231"/>
                </a:lnTo>
                <a:lnTo>
                  <a:pt x="694" y="36962"/>
                </a:lnTo>
                <a:lnTo>
                  <a:pt x="2109" y="33164"/>
                </a:lnTo>
                <a:lnTo>
                  <a:pt x="4957" y="29679"/>
                </a:lnTo>
                <a:lnTo>
                  <a:pt x="13202" y="23267"/>
                </a:lnTo>
                <a:lnTo>
                  <a:pt x="25757" y="17243"/>
                </a:lnTo>
                <a:lnTo>
                  <a:pt x="40861" y="11390"/>
                </a:lnTo>
                <a:lnTo>
                  <a:pt x="57099" y="5614"/>
                </a:lnTo>
                <a:lnTo>
                  <a:pt x="66383" y="3693"/>
                </a:lnTo>
                <a:lnTo>
                  <a:pt x="76382" y="2412"/>
                </a:lnTo>
                <a:lnTo>
                  <a:pt x="86857" y="1558"/>
                </a:lnTo>
                <a:lnTo>
                  <a:pt x="98604" y="989"/>
                </a:lnTo>
                <a:lnTo>
                  <a:pt x="124355" y="356"/>
                </a:lnTo>
                <a:lnTo>
                  <a:pt x="165628" y="0"/>
                </a:lnTo>
                <a:lnTo>
                  <a:pt x="178740" y="903"/>
                </a:lnTo>
                <a:lnTo>
                  <a:pt x="191291" y="2457"/>
                </a:lnTo>
                <a:lnTo>
                  <a:pt x="216350" y="6724"/>
                </a:lnTo>
                <a:lnTo>
                  <a:pt x="243362" y="11795"/>
                </a:lnTo>
                <a:lnTo>
                  <a:pt x="257233" y="15433"/>
                </a:lnTo>
                <a:lnTo>
                  <a:pt x="271242" y="19764"/>
                </a:lnTo>
                <a:lnTo>
                  <a:pt x="285345" y="24556"/>
                </a:lnTo>
                <a:lnTo>
                  <a:pt x="298556" y="29656"/>
                </a:lnTo>
                <a:lnTo>
                  <a:pt x="311174" y="34960"/>
                </a:lnTo>
                <a:lnTo>
                  <a:pt x="323396" y="40402"/>
                </a:lnTo>
                <a:lnTo>
                  <a:pt x="334401" y="46887"/>
                </a:lnTo>
                <a:lnTo>
                  <a:pt x="344595" y="54068"/>
                </a:lnTo>
                <a:lnTo>
                  <a:pt x="354249" y="61713"/>
                </a:lnTo>
                <a:lnTo>
                  <a:pt x="363542" y="69667"/>
                </a:lnTo>
                <a:lnTo>
                  <a:pt x="372595" y="77827"/>
                </a:lnTo>
                <a:lnTo>
                  <a:pt x="381488" y="86125"/>
                </a:lnTo>
                <a:lnTo>
                  <a:pt x="388369" y="94514"/>
                </a:lnTo>
                <a:lnTo>
                  <a:pt x="393909" y="102964"/>
                </a:lnTo>
                <a:lnTo>
                  <a:pt x="398555" y="111456"/>
                </a:lnTo>
                <a:lnTo>
                  <a:pt x="401652" y="120926"/>
                </a:lnTo>
                <a:lnTo>
                  <a:pt x="403717" y="131050"/>
                </a:lnTo>
                <a:lnTo>
                  <a:pt x="405093" y="141609"/>
                </a:lnTo>
                <a:lnTo>
                  <a:pt x="405059" y="152459"/>
                </a:lnTo>
                <a:lnTo>
                  <a:pt x="404083" y="163502"/>
                </a:lnTo>
                <a:lnTo>
                  <a:pt x="402480" y="174674"/>
                </a:lnTo>
                <a:lnTo>
                  <a:pt x="398554" y="185932"/>
                </a:lnTo>
                <a:lnTo>
                  <a:pt x="393079" y="197247"/>
                </a:lnTo>
                <a:lnTo>
                  <a:pt x="386571" y="208600"/>
                </a:lnTo>
                <a:lnTo>
                  <a:pt x="379376" y="219980"/>
                </a:lnTo>
                <a:lnTo>
                  <a:pt x="371721" y="231376"/>
                </a:lnTo>
                <a:lnTo>
                  <a:pt x="363760" y="242783"/>
                </a:lnTo>
                <a:lnTo>
                  <a:pt x="353691" y="254198"/>
                </a:lnTo>
                <a:lnTo>
                  <a:pt x="342215" y="265618"/>
                </a:lnTo>
                <a:lnTo>
                  <a:pt x="329802" y="277041"/>
                </a:lnTo>
                <a:lnTo>
                  <a:pt x="317717" y="287514"/>
                </a:lnTo>
                <a:lnTo>
                  <a:pt x="305850" y="297354"/>
                </a:lnTo>
                <a:lnTo>
                  <a:pt x="294129" y="306771"/>
                </a:lnTo>
                <a:lnTo>
                  <a:pt x="277742" y="318764"/>
                </a:lnTo>
                <a:lnTo>
                  <a:pt x="236675" y="347329"/>
                </a:lnTo>
                <a:lnTo>
                  <a:pt x="220390" y="359138"/>
                </a:lnTo>
                <a:lnTo>
                  <a:pt x="207628" y="368915"/>
                </a:lnTo>
                <a:lnTo>
                  <a:pt x="197215" y="377339"/>
                </a:lnTo>
                <a:lnTo>
                  <a:pt x="186463" y="383907"/>
                </a:lnTo>
                <a:lnTo>
                  <a:pt x="175485" y="389238"/>
                </a:lnTo>
                <a:lnTo>
                  <a:pt x="164356" y="393744"/>
                </a:lnTo>
                <a:lnTo>
                  <a:pt x="155032" y="396749"/>
                </a:lnTo>
                <a:lnTo>
                  <a:pt x="139592" y="400087"/>
                </a:lnTo>
                <a:lnTo>
                  <a:pt x="126380" y="401571"/>
                </a:lnTo>
                <a:lnTo>
                  <a:pt x="120190" y="401966"/>
                </a:lnTo>
                <a:lnTo>
                  <a:pt x="115110" y="401278"/>
                </a:lnTo>
                <a:lnTo>
                  <a:pt x="106926" y="397972"/>
                </a:lnTo>
                <a:lnTo>
                  <a:pt x="96964" y="390756"/>
                </a:lnTo>
                <a:lnTo>
                  <a:pt x="94864" y="388089"/>
                </a:lnTo>
                <a:lnTo>
                  <a:pt x="93464" y="385359"/>
                </a:lnTo>
                <a:lnTo>
                  <a:pt x="92531" y="382586"/>
                </a:lnTo>
                <a:lnTo>
                  <a:pt x="91493" y="374425"/>
                </a:lnTo>
                <a:lnTo>
                  <a:pt x="91033" y="364448"/>
                </a:lnTo>
                <a:lnTo>
                  <a:pt x="90828" y="353663"/>
                </a:lnTo>
                <a:lnTo>
                  <a:pt x="91726" y="347168"/>
                </a:lnTo>
                <a:lnTo>
                  <a:pt x="93277" y="339981"/>
                </a:lnTo>
                <a:lnTo>
                  <a:pt x="95263" y="332331"/>
                </a:lnTo>
                <a:lnTo>
                  <a:pt x="98493" y="325327"/>
                </a:lnTo>
                <a:lnTo>
                  <a:pt x="102550" y="318752"/>
                </a:lnTo>
                <a:lnTo>
                  <a:pt x="107161" y="312464"/>
                </a:lnTo>
                <a:lnTo>
                  <a:pt x="117364" y="297857"/>
                </a:lnTo>
                <a:lnTo>
                  <a:pt x="122751" y="289961"/>
                </a:lnTo>
                <a:lnTo>
                  <a:pt x="128248" y="282793"/>
                </a:lnTo>
                <a:lnTo>
                  <a:pt x="133817" y="276108"/>
                </a:lnTo>
                <a:lnTo>
                  <a:pt x="146038" y="263601"/>
                </a:lnTo>
                <a:lnTo>
                  <a:pt x="160995" y="251693"/>
                </a:lnTo>
                <a:lnTo>
                  <a:pt x="169936" y="245850"/>
                </a:lnTo>
                <a:lnTo>
                  <a:pt x="179707" y="240050"/>
                </a:lnTo>
                <a:lnTo>
                  <a:pt x="190031" y="234279"/>
                </a:lnTo>
                <a:lnTo>
                  <a:pt x="200724" y="229478"/>
                </a:lnTo>
                <a:lnTo>
                  <a:pt x="211662" y="225326"/>
                </a:lnTo>
                <a:lnTo>
                  <a:pt x="222764" y="221605"/>
                </a:lnTo>
                <a:lnTo>
                  <a:pt x="233976" y="218171"/>
                </a:lnTo>
                <a:lnTo>
                  <a:pt x="256593" y="211817"/>
                </a:lnTo>
                <a:lnTo>
                  <a:pt x="268911" y="208789"/>
                </a:lnTo>
                <a:lnTo>
                  <a:pt x="295297" y="202884"/>
                </a:lnTo>
                <a:lnTo>
                  <a:pt x="308049" y="200929"/>
                </a:lnTo>
                <a:lnTo>
                  <a:pt x="320360" y="199625"/>
                </a:lnTo>
                <a:lnTo>
                  <a:pt x="332377" y="198756"/>
                </a:lnTo>
                <a:lnTo>
                  <a:pt x="344198" y="199129"/>
                </a:lnTo>
                <a:lnTo>
                  <a:pt x="355889" y="200330"/>
                </a:lnTo>
                <a:lnTo>
                  <a:pt x="367493" y="202083"/>
                </a:lnTo>
                <a:lnTo>
                  <a:pt x="378087" y="204205"/>
                </a:lnTo>
                <a:lnTo>
                  <a:pt x="388007" y="206572"/>
                </a:lnTo>
                <a:lnTo>
                  <a:pt x="397477" y="209102"/>
                </a:lnTo>
                <a:lnTo>
                  <a:pt x="407601" y="210789"/>
                </a:lnTo>
                <a:lnTo>
                  <a:pt x="418160" y="211914"/>
                </a:lnTo>
                <a:lnTo>
                  <a:pt x="429010" y="212663"/>
                </a:lnTo>
                <a:lnTo>
                  <a:pt x="439100" y="215068"/>
                </a:lnTo>
                <a:lnTo>
                  <a:pt x="448685" y="218576"/>
                </a:lnTo>
                <a:lnTo>
                  <a:pt x="457932" y="222820"/>
                </a:lnTo>
                <a:lnTo>
                  <a:pt x="471717" y="228507"/>
                </a:lnTo>
                <a:lnTo>
                  <a:pt x="545006" y="2570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418"/>
          <p:cNvSpPr/>
          <p:nvPr/>
        </p:nvSpPr>
        <p:spPr>
          <a:xfrm>
            <a:off x="2900362" y="2614612"/>
            <a:ext cx="420053" cy="154306"/>
          </a:xfrm>
          <a:custGeom>
            <a:avLst/>
            <a:gdLst/>
            <a:ahLst/>
            <a:cxnLst/>
            <a:rect l="0" t="0" r="0" b="0"/>
            <a:pathLst>
              <a:path w="420053" h="154306">
                <a:moveTo>
                  <a:pt x="420052" y="0"/>
                </a:moveTo>
                <a:lnTo>
                  <a:pt x="415502" y="9102"/>
                </a:lnTo>
                <a:lnTo>
                  <a:pt x="411304" y="12735"/>
                </a:lnTo>
                <a:lnTo>
                  <a:pt x="405648" y="16110"/>
                </a:lnTo>
                <a:lnTo>
                  <a:pt x="399019" y="19313"/>
                </a:lnTo>
                <a:lnTo>
                  <a:pt x="389837" y="23353"/>
                </a:lnTo>
                <a:lnTo>
                  <a:pt x="366937" y="32922"/>
                </a:lnTo>
                <a:lnTo>
                  <a:pt x="349399" y="39093"/>
                </a:lnTo>
                <a:lnTo>
                  <a:pt x="189741" y="91126"/>
                </a:lnTo>
                <a:lnTo>
                  <a:pt x="157354" y="102730"/>
                </a:lnTo>
                <a:lnTo>
                  <a:pt x="142050" y="108492"/>
                </a:lnTo>
                <a:lnTo>
                  <a:pt x="124228" y="114238"/>
                </a:lnTo>
                <a:lnTo>
                  <a:pt x="104726" y="119974"/>
                </a:lnTo>
                <a:lnTo>
                  <a:pt x="67500" y="130474"/>
                </a:lnTo>
                <a:lnTo>
                  <a:pt x="41430" y="138316"/>
                </a:lnTo>
                <a:lnTo>
                  <a:pt x="32383" y="141741"/>
                </a:lnTo>
                <a:lnTo>
                  <a:pt x="25398" y="144976"/>
                </a:lnTo>
                <a:lnTo>
                  <a:pt x="19790" y="148086"/>
                </a:lnTo>
                <a:lnTo>
                  <a:pt x="11018" y="151541"/>
                </a:lnTo>
                <a:lnTo>
                  <a:pt x="0" y="1543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419"/>
          <p:cNvSpPr/>
          <p:nvPr/>
        </p:nvSpPr>
        <p:spPr>
          <a:xfrm>
            <a:off x="2908935" y="2571750"/>
            <a:ext cx="274320" cy="231458"/>
          </a:xfrm>
          <a:custGeom>
            <a:avLst/>
            <a:gdLst/>
            <a:ahLst/>
            <a:cxnLst/>
            <a:rect l="0" t="0" r="0" b="0"/>
            <a:pathLst>
              <a:path w="274320" h="231458">
                <a:moveTo>
                  <a:pt x="0" y="0"/>
                </a:moveTo>
                <a:lnTo>
                  <a:pt x="13652" y="18203"/>
                </a:lnTo>
                <a:lnTo>
                  <a:pt x="18626" y="23565"/>
                </a:lnTo>
                <a:lnTo>
                  <a:pt x="26693" y="29523"/>
                </a:lnTo>
                <a:lnTo>
                  <a:pt x="31130" y="33970"/>
                </a:lnTo>
                <a:lnTo>
                  <a:pt x="35993" y="39791"/>
                </a:lnTo>
                <a:lnTo>
                  <a:pt x="41140" y="46530"/>
                </a:lnTo>
                <a:lnTo>
                  <a:pt x="55049" y="60547"/>
                </a:lnTo>
                <a:lnTo>
                  <a:pt x="98444" y="101522"/>
                </a:lnTo>
                <a:lnTo>
                  <a:pt x="118016" y="119116"/>
                </a:lnTo>
                <a:lnTo>
                  <a:pt x="134875" y="133703"/>
                </a:lnTo>
                <a:lnTo>
                  <a:pt x="179345" y="170426"/>
                </a:lnTo>
                <a:lnTo>
                  <a:pt x="193858" y="182197"/>
                </a:lnTo>
                <a:lnTo>
                  <a:pt x="206391" y="191949"/>
                </a:lnTo>
                <a:lnTo>
                  <a:pt x="217604" y="200356"/>
                </a:lnTo>
                <a:lnTo>
                  <a:pt x="274319" y="2314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420"/>
          <p:cNvSpPr/>
          <p:nvPr/>
        </p:nvSpPr>
        <p:spPr>
          <a:xfrm>
            <a:off x="3474720" y="2708910"/>
            <a:ext cx="325756" cy="34291"/>
          </a:xfrm>
          <a:custGeom>
            <a:avLst/>
            <a:gdLst/>
            <a:ahLst/>
            <a:cxnLst/>
            <a:rect l="0" t="0" r="0" b="0"/>
            <a:pathLst>
              <a:path w="325756" h="34291">
                <a:moveTo>
                  <a:pt x="0" y="34290"/>
                </a:moveTo>
                <a:lnTo>
                  <a:pt x="27305" y="29739"/>
                </a:lnTo>
                <a:lnTo>
                  <a:pt x="39158" y="28398"/>
                </a:lnTo>
                <a:lnTo>
                  <a:pt x="50870" y="27504"/>
                </a:lnTo>
                <a:lnTo>
                  <a:pt x="62488" y="26909"/>
                </a:lnTo>
                <a:lnTo>
                  <a:pt x="74044" y="25559"/>
                </a:lnTo>
                <a:lnTo>
                  <a:pt x="85557" y="23707"/>
                </a:lnTo>
                <a:lnTo>
                  <a:pt x="97043" y="21519"/>
                </a:lnTo>
                <a:lnTo>
                  <a:pt x="115178" y="19108"/>
                </a:lnTo>
                <a:lnTo>
                  <a:pt x="163267" y="13890"/>
                </a:lnTo>
                <a:lnTo>
                  <a:pt x="185997" y="12117"/>
                </a:lnTo>
                <a:lnTo>
                  <a:pt x="206865" y="10936"/>
                </a:lnTo>
                <a:lnTo>
                  <a:pt x="32575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421"/>
          <p:cNvSpPr/>
          <p:nvPr/>
        </p:nvSpPr>
        <p:spPr>
          <a:xfrm>
            <a:off x="3551872" y="2803207"/>
            <a:ext cx="325756" cy="34291"/>
          </a:xfrm>
          <a:custGeom>
            <a:avLst/>
            <a:gdLst/>
            <a:ahLst/>
            <a:cxnLst/>
            <a:rect l="0" t="0" r="0" b="0"/>
            <a:pathLst>
              <a:path w="325756" h="34291">
                <a:moveTo>
                  <a:pt x="0" y="34290"/>
                </a:moveTo>
                <a:lnTo>
                  <a:pt x="55108" y="34290"/>
                </a:lnTo>
                <a:lnTo>
                  <a:pt x="66266" y="33338"/>
                </a:lnTo>
                <a:lnTo>
                  <a:pt x="77515" y="31750"/>
                </a:lnTo>
                <a:lnTo>
                  <a:pt x="114090" y="24965"/>
                </a:lnTo>
                <a:lnTo>
                  <a:pt x="127495" y="22358"/>
                </a:lnTo>
                <a:lnTo>
                  <a:pt x="141194" y="20621"/>
                </a:lnTo>
                <a:lnTo>
                  <a:pt x="155089" y="19462"/>
                </a:lnTo>
                <a:lnTo>
                  <a:pt x="169115" y="18690"/>
                </a:lnTo>
                <a:lnTo>
                  <a:pt x="184181" y="17222"/>
                </a:lnTo>
                <a:lnTo>
                  <a:pt x="199940" y="15292"/>
                </a:lnTo>
                <a:lnTo>
                  <a:pt x="216161" y="13052"/>
                </a:lnTo>
                <a:lnTo>
                  <a:pt x="231737" y="11559"/>
                </a:lnTo>
                <a:lnTo>
                  <a:pt x="246884" y="10563"/>
                </a:lnTo>
                <a:lnTo>
                  <a:pt x="261744" y="9900"/>
                </a:lnTo>
                <a:lnTo>
                  <a:pt x="275461" y="8505"/>
                </a:lnTo>
                <a:lnTo>
                  <a:pt x="288416" y="6623"/>
                </a:lnTo>
                <a:lnTo>
                  <a:pt x="32575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422"/>
          <p:cNvSpPr/>
          <p:nvPr/>
        </p:nvSpPr>
        <p:spPr>
          <a:xfrm>
            <a:off x="3999650" y="2530590"/>
            <a:ext cx="608435" cy="537466"/>
          </a:xfrm>
          <a:custGeom>
            <a:avLst/>
            <a:gdLst/>
            <a:ahLst/>
            <a:cxnLst/>
            <a:rect l="0" t="0" r="0" b="0"/>
            <a:pathLst>
              <a:path w="608435" h="537466">
                <a:moveTo>
                  <a:pt x="409472" y="84022"/>
                </a:moveTo>
                <a:lnTo>
                  <a:pt x="409472" y="64709"/>
                </a:lnTo>
                <a:lnTo>
                  <a:pt x="408520" y="61622"/>
                </a:lnTo>
                <a:lnTo>
                  <a:pt x="404921" y="55651"/>
                </a:lnTo>
                <a:lnTo>
                  <a:pt x="392990" y="42384"/>
                </a:lnTo>
                <a:lnTo>
                  <a:pt x="377389" y="30939"/>
                </a:lnTo>
                <a:lnTo>
                  <a:pt x="360702" y="21515"/>
                </a:lnTo>
                <a:lnTo>
                  <a:pt x="346839" y="15601"/>
                </a:lnTo>
                <a:lnTo>
                  <a:pt x="339142" y="12691"/>
                </a:lnTo>
                <a:lnTo>
                  <a:pt x="326390" y="9798"/>
                </a:lnTo>
                <a:lnTo>
                  <a:pt x="310269" y="6917"/>
                </a:lnTo>
                <a:lnTo>
                  <a:pt x="291902" y="4044"/>
                </a:lnTo>
                <a:lnTo>
                  <a:pt x="274895" y="2128"/>
                </a:lnTo>
                <a:lnTo>
                  <a:pt x="258793" y="851"/>
                </a:lnTo>
                <a:lnTo>
                  <a:pt x="243297" y="0"/>
                </a:lnTo>
                <a:lnTo>
                  <a:pt x="224394" y="385"/>
                </a:lnTo>
                <a:lnTo>
                  <a:pt x="203219" y="1594"/>
                </a:lnTo>
                <a:lnTo>
                  <a:pt x="180530" y="3353"/>
                </a:lnTo>
                <a:lnTo>
                  <a:pt x="161594" y="5477"/>
                </a:lnTo>
                <a:lnTo>
                  <a:pt x="145160" y="7846"/>
                </a:lnTo>
                <a:lnTo>
                  <a:pt x="130394" y="10378"/>
                </a:lnTo>
                <a:lnTo>
                  <a:pt x="116740" y="13019"/>
                </a:lnTo>
                <a:lnTo>
                  <a:pt x="91409" y="18493"/>
                </a:lnTo>
                <a:lnTo>
                  <a:pt x="80273" y="21286"/>
                </a:lnTo>
                <a:lnTo>
                  <a:pt x="69991" y="24100"/>
                </a:lnTo>
                <a:lnTo>
                  <a:pt x="60279" y="26929"/>
                </a:lnTo>
                <a:lnTo>
                  <a:pt x="41868" y="35153"/>
                </a:lnTo>
                <a:lnTo>
                  <a:pt x="26065" y="45157"/>
                </a:lnTo>
                <a:lnTo>
                  <a:pt x="15866" y="55954"/>
                </a:lnTo>
                <a:lnTo>
                  <a:pt x="4770" y="72742"/>
                </a:lnTo>
                <a:lnTo>
                  <a:pt x="1005" y="84089"/>
                </a:lnTo>
                <a:lnTo>
                  <a:pt x="0" y="89781"/>
                </a:lnTo>
                <a:lnTo>
                  <a:pt x="283" y="95482"/>
                </a:lnTo>
                <a:lnTo>
                  <a:pt x="3138" y="106895"/>
                </a:lnTo>
                <a:lnTo>
                  <a:pt x="10100" y="128582"/>
                </a:lnTo>
                <a:lnTo>
                  <a:pt x="23059" y="144784"/>
                </a:lnTo>
                <a:lnTo>
                  <a:pt x="41518" y="160557"/>
                </a:lnTo>
                <a:lnTo>
                  <a:pt x="51774" y="167431"/>
                </a:lnTo>
                <a:lnTo>
                  <a:pt x="100161" y="196700"/>
                </a:lnTo>
                <a:lnTo>
                  <a:pt x="150608" y="226099"/>
                </a:lnTo>
                <a:lnTo>
                  <a:pt x="185836" y="245275"/>
                </a:lnTo>
                <a:lnTo>
                  <a:pt x="203232" y="254389"/>
                </a:lnTo>
                <a:lnTo>
                  <a:pt x="222448" y="263322"/>
                </a:lnTo>
                <a:lnTo>
                  <a:pt x="242880" y="272136"/>
                </a:lnTo>
                <a:lnTo>
                  <a:pt x="264120" y="280869"/>
                </a:lnTo>
                <a:lnTo>
                  <a:pt x="283996" y="289548"/>
                </a:lnTo>
                <a:lnTo>
                  <a:pt x="321320" y="306812"/>
                </a:lnTo>
                <a:lnTo>
                  <a:pt x="340226" y="316369"/>
                </a:lnTo>
                <a:lnTo>
                  <a:pt x="379014" y="337147"/>
                </a:lnTo>
                <a:lnTo>
                  <a:pt x="461090" y="383918"/>
                </a:lnTo>
                <a:lnTo>
                  <a:pt x="484841" y="398253"/>
                </a:lnTo>
                <a:lnTo>
                  <a:pt x="504486" y="410667"/>
                </a:lnTo>
                <a:lnTo>
                  <a:pt x="588031" y="465976"/>
                </a:lnTo>
                <a:lnTo>
                  <a:pt x="600909" y="477934"/>
                </a:lnTo>
                <a:lnTo>
                  <a:pt x="605677" y="483790"/>
                </a:lnTo>
                <a:lnTo>
                  <a:pt x="607902" y="489599"/>
                </a:lnTo>
                <a:lnTo>
                  <a:pt x="608434" y="495377"/>
                </a:lnTo>
                <a:lnTo>
                  <a:pt x="607836" y="501134"/>
                </a:lnTo>
                <a:lnTo>
                  <a:pt x="605532" y="505924"/>
                </a:lnTo>
                <a:lnTo>
                  <a:pt x="602091" y="510070"/>
                </a:lnTo>
                <a:lnTo>
                  <a:pt x="585607" y="522996"/>
                </a:lnTo>
                <a:lnTo>
                  <a:pt x="578331" y="528119"/>
                </a:lnTo>
                <a:lnTo>
                  <a:pt x="560085" y="533811"/>
                </a:lnTo>
                <a:lnTo>
                  <a:pt x="549886" y="535329"/>
                </a:lnTo>
                <a:lnTo>
                  <a:pt x="539276" y="536341"/>
                </a:lnTo>
                <a:lnTo>
                  <a:pt x="528393" y="537015"/>
                </a:lnTo>
                <a:lnTo>
                  <a:pt x="517328" y="537465"/>
                </a:lnTo>
                <a:lnTo>
                  <a:pt x="505188" y="536812"/>
                </a:lnTo>
                <a:lnTo>
                  <a:pt x="492333" y="535425"/>
                </a:lnTo>
                <a:lnTo>
                  <a:pt x="479000" y="533547"/>
                </a:lnTo>
                <a:lnTo>
                  <a:pt x="465349" y="532295"/>
                </a:lnTo>
                <a:lnTo>
                  <a:pt x="451486" y="531461"/>
                </a:lnTo>
                <a:lnTo>
                  <a:pt x="437481" y="530905"/>
                </a:lnTo>
                <a:lnTo>
                  <a:pt x="423382" y="528629"/>
                </a:lnTo>
                <a:lnTo>
                  <a:pt x="409220" y="525207"/>
                </a:lnTo>
                <a:lnTo>
                  <a:pt x="395017" y="521020"/>
                </a:lnTo>
                <a:lnTo>
                  <a:pt x="381737" y="516324"/>
                </a:lnTo>
                <a:lnTo>
                  <a:pt x="369075" y="511289"/>
                </a:lnTo>
                <a:lnTo>
                  <a:pt x="356823" y="506026"/>
                </a:lnTo>
                <a:lnTo>
                  <a:pt x="333050" y="495099"/>
                </a:lnTo>
                <a:lnTo>
                  <a:pt x="321377" y="489519"/>
                </a:lnTo>
                <a:lnTo>
                  <a:pt x="310736" y="483893"/>
                </a:lnTo>
                <a:lnTo>
                  <a:pt x="300786" y="478238"/>
                </a:lnTo>
                <a:lnTo>
                  <a:pt x="283062" y="465922"/>
                </a:lnTo>
                <a:lnTo>
                  <a:pt x="268835" y="450923"/>
                </a:lnTo>
                <a:lnTo>
                  <a:pt x="263327" y="441970"/>
                </a:lnTo>
                <a:lnTo>
                  <a:pt x="258702" y="432191"/>
                </a:lnTo>
                <a:lnTo>
                  <a:pt x="254666" y="421862"/>
                </a:lnTo>
                <a:lnTo>
                  <a:pt x="251975" y="411167"/>
                </a:lnTo>
                <a:lnTo>
                  <a:pt x="250182" y="400226"/>
                </a:lnTo>
                <a:lnTo>
                  <a:pt x="248986" y="389122"/>
                </a:lnTo>
                <a:lnTo>
                  <a:pt x="249142" y="377909"/>
                </a:lnTo>
                <a:lnTo>
                  <a:pt x="250197" y="366625"/>
                </a:lnTo>
                <a:lnTo>
                  <a:pt x="251854" y="355291"/>
                </a:lnTo>
                <a:lnTo>
                  <a:pt x="253911" y="343926"/>
                </a:lnTo>
                <a:lnTo>
                  <a:pt x="256235" y="332539"/>
                </a:lnTo>
                <a:lnTo>
                  <a:pt x="258736" y="321137"/>
                </a:lnTo>
                <a:lnTo>
                  <a:pt x="262309" y="309726"/>
                </a:lnTo>
                <a:lnTo>
                  <a:pt x="266596" y="298309"/>
                </a:lnTo>
                <a:lnTo>
                  <a:pt x="271359" y="286888"/>
                </a:lnTo>
                <a:lnTo>
                  <a:pt x="276438" y="275463"/>
                </a:lnTo>
                <a:lnTo>
                  <a:pt x="326666" y="168264"/>
                </a:lnTo>
                <a:lnTo>
                  <a:pt x="337123" y="143041"/>
                </a:lnTo>
                <a:lnTo>
                  <a:pt x="344094" y="123368"/>
                </a:lnTo>
                <a:lnTo>
                  <a:pt x="348742" y="107395"/>
                </a:lnTo>
                <a:lnTo>
                  <a:pt x="351840" y="93889"/>
                </a:lnTo>
                <a:lnTo>
                  <a:pt x="353905" y="82028"/>
                </a:lnTo>
                <a:lnTo>
                  <a:pt x="355283" y="71263"/>
                </a:lnTo>
                <a:lnTo>
                  <a:pt x="355248" y="61228"/>
                </a:lnTo>
                <a:lnTo>
                  <a:pt x="354273" y="51681"/>
                </a:lnTo>
                <a:lnTo>
                  <a:pt x="349465" y="240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423"/>
          <p:cNvSpPr/>
          <p:nvPr/>
        </p:nvSpPr>
        <p:spPr>
          <a:xfrm>
            <a:off x="4623434" y="2871787"/>
            <a:ext cx="377192" cy="137161"/>
          </a:xfrm>
          <a:custGeom>
            <a:avLst/>
            <a:gdLst/>
            <a:ahLst/>
            <a:cxnLst/>
            <a:rect l="0" t="0" r="0" b="0"/>
            <a:pathLst>
              <a:path w="377192" h="137161">
                <a:moveTo>
                  <a:pt x="377191" y="0"/>
                </a:moveTo>
                <a:lnTo>
                  <a:pt x="341396" y="11932"/>
                </a:lnTo>
                <a:lnTo>
                  <a:pt x="332372" y="14622"/>
                </a:lnTo>
                <a:lnTo>
                  <a:pt x="312186" y="20151"/>
                </a:lnTo>
                <a:lnTo>
                  <a:pt x="297659" y="24864"/>
                </a:lnTo>
                <a:lnTo>
                  <a:pt x="261198" y="37721"/>
                </a:lnTo>
                <a:lnTo>
                  <a:pt x="204353" y="60580"/>
                </a:lnTo>
                <a:lnTo>
                  <a:pt x="77408" y="112720"/>
                </a:lnTo>
                <a:lnTo>
                  <a:pt x="55416" y="120867"/>
                </a:lnTo>
                <a:lnTo>
                  <a:pt x="38849" y="126298"/>
                </a:lnTo>
                <a:lnTo>
                  <a:pt x="0" y="1371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424"/>
          <p:cNvSpPr/>
          <p:nvPr/>
        </p:nvSpPr>
        <p:spPr>
          <a:xfrm>
            <a:off x="4640579" y="2803207"/>
            <a:ext cx="394337" cy="282894"/>
          </a:xfrm>
          <a:custGeom>
            <a:avLst/>
            <a:gdLst/>
            <a:ahLst/>
            <a:cxnLst/>
            <a:rect l="0" t="0" r="0" b="0"/>
            <a:pathLst>
              <a:path w="394337" h="282894">
                <a:moveTo>
                  <a:pt x="0" y="0"/>
                </a:moveTo>
                <a:lnTo>
                  <a:pt x="9103" y="13653"/>
                </a:lnTo>
                <a:lnTo>
                  <a:pt x="12736" y="18627"/>
                </a:lnTo>
                <a:lnTo>
                  <a:pt x="19313" y="26694"/>
                </a:lnTo>
                <a:lnTo>
                  <a:pt x="24306" y="31131"/>
                </a:lnTo>
                <a:lnTo>
                  <a:pt x="30491" y="35994"/>
                </a:lnTo>
                <a:lnTo>
                  <a:pt x="37473" y="41141"/>
                </a:lnTo>
                <a:lnTo>
                  <a:pt x="45937" y="48382"/>
                </a:lnTo>
                <a:lnTo>
                  <a:pt x="55390" y="57020"/>
                </a:lnTo>
                <a:lnTo>
                  <a:pt x="65502" y="66588"/>
                </a:lnTo>
                <a:lnTo>
                  <a:pt x="76053" y="75825"/>
                </a:lnTo>
                <a:lnTo>
                  <a:pt x="86897" y="84840"/>
                </a:lnTo>
                <a:lnTo>
                  <a:pt x="97936" y="93707"/>
                </a:lnTo>
                <a:lnTo>
                  <a:pt x="163533" y="142594"/>
                </a:lnTo>
                <a:lnTo>
                  <a:pt x="187127" y="157928"/>
                </a:lnTo>
                <a:lnTo>
                  <a:pt x="209524" y="171008"/>
                </a:lnTo>
                <a:lnTo>
                  <a:pt x="231123" y="182585"/>
                </a:lnTo>
                <a:lnTo>
                  <a:pt x="251237" y="194113"/>
                </a:lnTo>
                <a:lnTo>
                  <a:pt x="270362" y="205609"/>
                </a:lnTo>
                <a:lnTo>
                  <a:pt x="394336" y="28289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425"/>
          <p:cNvSpPr/>
          <p:nvPr/>
        </p:nvSpPr>
        <p:spPr>
          <a:xfrm>
            <a:off x="5060632" y="3008947"/>
            <a:ext cx="411481" cy="15954"/>
          </a:xfrm>
          <a:custGeom>
            <a:avLst/>
            <a:gdLst/>
            <a:ahLst/>
            <a:cxnLst/>
            <a:rect l="0" t="0" r="0" b="0"/>
            <a:pathLst>
              <a:path w="411481" h="15954">
                <a:moveTo>
                  <a:pt x="0" y="8573"/>
                </a:moveTo>
                <a:lnTo>
                  <a:pt x="13652" y="13123"/>
                </a:lnTo>
                <a:lnTo>
                  <a:pt x="20532" y="14464"/>
                </a:lnTo>
                <a:lnTo>
                  <a:pt x="27975" y="15358"/>
                </a:lnTo>
                <a:lnTo>
                  <a:pt x="35795" y="15953"/>
                </a:lnTo>
                <a:lnTo>
                  <a:pt x="44819" y="15398"/>
                </a:lnTo>
                <a:lnTo>
                  <a:pt x="54644" y="14076"/>
                </a:lnTo>
                <a:lnTo>
                  <a:pt x="65004" y="12241"/>
                </a:lnTo>
                <a:lnTo>
                  <a:pt x="87151" y="10066"/>
                </a:lnTo>
                <a:lnTo>
                  <a:pt x="152399" y="5109"/>
                </a:lnTo>
                <a:lnTo>
                  <a:pt x="209338" y="2271"/>
                </a:lnTo>
                <a:lnTo>
                  <a:pt x="260679" y="1009"/>
                </a:lnTo>
                <a:lnTo>
                  <a:pt x="41148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426"/>
          <p:cNvSpPr/>
          <p:nvPr/>
        </p:nvSpPr>
        <p:spPr>
          <a:xfrm>
            <a:off x="5557837" y="2914712"/>
            <a:ext cx="582931" cy="377068"/>
          </a:xfrm>
          <a:custGeom>
            <a:avLst/>
            <a:gdLst/>
            <a:ahLst/>
            <a:cxnLst/>
            <a:rect l="0" t="0" r="0" b="0"/>
            <a:pathLst>
              <a:path w="582931" h="377068">
                <a:moveTo>
                  <a:pt x="0" y="17083"/>
                </a:moveTo>
                <a:lnTo>
                  <a:pt x="13653" y="7981"/>
                </a:lnTo>
                <a:lnTo>
                  <a:pt x="25436" y="3512"/>
                </a:lnTo>
                <a:lnTo>
                  <a:pt x="38927" y="1526"/>
                </a:lnTo>
                <a:lnTo>
                  <a:pt x="47859" y="997"/>
                </a:lnTo>
                <a:lnTo>
                  <a:pt x="67943" y="408"/>
                </a:lnTo>
                <a:lnTo>
                  <a:pt x="127716" y="0"/>
                </a:lnTo>
                <a:lnTo>
                  <a:pt x="141342" y="931"/>
                </a:lnTo>
                <a:lnTo>
                  <a:pt x="155188" y="2505"/>
                </a:lnTo>
                <a:lnTo>
                  <a:pt x="169181" y="4507"/>
                </a:lnTo>
                <a:lnTo>
                  <a:pt x="182320" y="7746"/>
                </a:lnTo>
                <a:lnTo>
                  <a:pt x="194889" y="11811"/>
                </a:lnTo>
                <a:lnTo>
                  <a:pt x="207078" y="16426"/>
                </a:lnTo>
                <a:lnTo>
                  <a:pt x="243483" y="31713"/>
                </a:lnTo>
                <a:lnTo>
                  <a:pt x="265192" y="41124"/>
                </a:lnTo>
                <a:lnTo>
                  <a:pt x="282522" y="50255"/>
                </a:lnTo>
                <a:lnTo>
                  <a:pt x="296933" y="59200"/>
                </a:lnTo>
                <a:lnTo>
                  <a:pt x="330868" y="82902"/>
                </a:lnTo>
                <a:lnTo>
                  <a:pt x="340594" y="89537"/>
                </a:lnTo>
                <a:lnTo>
                  <a:pt x="348030" y="97770"/>
                </a:lnTo>
                <a:lnTo>
                  <a:pt x="353940" y="107070"/>
                </a:lnTo>
                <a:lnTo>
                  <a:pt x="358832" y="117079"/>
                </a:lnTo>
                <a:lnTo>
                  <a:pt x="363047" y="126609"/>
                </a:lnTo>
                <a:lnTo>
                  <a:pt x="366809" y="135820"/>
                </a:lnTo>
                <a:lnTo>
                  <a:pt x="370269" y="144819"/>
                </a:lnTo>
                <a:lnTo>
                  <a:pt x="371623" y="153675"/>
                </a:lnTo>
                <a:lnTo>
                  <a:pt x="371574" y="162437"/>
                </a:lnTo>
                <a:lnTo>
                  <a:pt x="370589" y="171135"/>
                </a:lnTo>
                <a:lnTo>
                  <a:pt x="368027" y="180744"/>
                </a:lnTo>
                <a:lnTo>
                  <a:pt x="364413" y="190961"/>
                </a:lnTo>
                <a:lnTo>
                  <a:pt x="360100" y="201581"/>
                </a:lnTo>
                <a:lnTo>
                  <a:pt x="355319" y="211519"/>
                </a:lnTo>
                <a:lnTo>
                  <a:pt x="350227" y="221002"/>
                </a:lnTo>
                <a:lnTo>
                  <a:pt x="344927" y="230181"/>
                </a:lnTo>
                <a:lnTo>
                  <a:pt x="337584" y="240111"/>
                </a:lnTo>
                <a:lnTo>
                  <a:pt x="328879" y="250541"/>
                </a:lnTo>
                <a:lnTo>
                  <a:pt x="319265" y="261304"/>
                </a:lnTo>
                <a:lnTo>
                  <a:pt x="308093" y="271337"/>
                </a:lnTo>
                <a:lnTo>
                  <a:pt x="295883" y="280883"/>
                </a:lnTo>
                <a:lnTo>
                  <a:pt x="282980" y="290104"/>
                </a:lnTo>
                <a:lnTo>
                  <a:pt x="269616" y="298157"/>
                </a:lnTo>
                <a:lnTo>
                  <a:pt x="255944" y="305431"/>
                </a:lnTo>
                <a:lnTo>
                  <a:pt x="242067" y="312185"/>
                </a:lnTo>
                <a:lnTo>
                  <a:pt x="229005" y="319545"/>
                </a:lnTo>
                <a:lnTo>
                  <a:pt x="216488" y="327309"/>
                </a:lnTo>
                <a:lnTo>
                  <a:pt x="204332" y="335343"/>
                </a:lnTo>
                <a:lnTo>
                  <a:pt x="191467" y="342603"/>
                </a:lnTo>
                <a:lnTo>
                  <a:pt x="178127" y="349349"/>
                </a:lnTo>
                <a:lnTo>
                  <a:pt x="164472" y="355751"/>
                </a:lnTo>
                <a:lnTo>
                  <a:pt x="151557" y="360971"/>
                </a:lnTo>
                <a:lnTo>
                  <a:pt x="139138" y="365404"/>
                </a:lnTo>
                <a:lnTo>
                  <a:pt x="127049" y="369312"/>
                </a:lnTo>
                <a:lnTo>
                  <a:pt x="116132" y="371917"/>
                </a:lnTo>
                <a:lnTo>
                  <a:pt x="105996" y="373654"/>
                </a:lnTo>
                <a:lnTo>
                  <a:pt x="96382" y="374812"/>
                </a:lnTo>
                <a:lnTo>
                  <a:pt x="87115" y="375584"/>
                </a:lnTo>
                <a:lnTo>
                  <a:pt x="69198" y="376441"/>
                </a:lnTo>
                <a:lnTo>
                  <a:pt x="47597" y="376924"/>
                </a:lnTo>
                <a:lnTo>
                  <a:pt x="29131" y="377067"/>
                </a:lnTo>
                <a:lnTo>
                  <a:pt x="17392" y="374561"/>
                </a:lnTo>
                <a:lnTo>
                  <a:pt x="11595" y="372559"/>
                </a:lnTo>
                <a:lnTo>
                  <a:pt x="7730" y="370272"/>
                </a:lnTo>
                <a:lnTo>
                  <a:pt x="5153" y="367795"/>
                </a:lnTo>
                <a:lnTo>
                  <a:pt x="3435" y="365191"/>
                </a:lnTo>
                <a:lnTo>
                  <a:pt x="2290" y="359645"/>
                </a:lnTo>
                <a:lnTo>
                  <a:pt x="1527" y="352137"/>
                </a:lnTo>
                <a:lnTo>
                  <a:pt x="1018" y="343322"/>
                </a:lnTo>
                <a:lnTo>
                  <a:pt x="1631" y="335541"/>
                </a:lnTo>
                <a:lnTo>
                  <a:pt x="2992" y="328448"/>
                </a:lnTo>
                <a:lnTo>
                  <a:pt x="4852" y="321814"/>
                </a:lnTo>
                <a:lnTo>
                  <a:pt x="9460" y="311904"/>
                </a:lnTo>
                <a:lnTo>
                  <a:pt x="15634" y="303372"/>
                </a:lnTo>
                <a:lnTo>
                  <a:pt x="24729" y="293230"/>
                </a:lnTo>
                <a:lnTo>
                  <a:pt x="37660" y="282372"/>
                </a:lnTo>
                <a:lnTo>
                  <a:pt x="45110" y="276810"/>
                </a:lnTo>
                <a:lnTo>
                  <a:pt x="53886" y="272149"/>
                </a:lnTo>
                <a:lnTo>
                  <a:pt x="63546" y="268090"/>
                </a:lnTo>
                <a:lnTo>
                  <a:pt x="73797" y="264430"/>
                </a:lnTo>
                <a:lnTo>
                  <a:pt x="85393" y="261039"/>
                </a:lnTo>
                <a:lnTo>
                  <a:pt x="97886" y="257825"/>
                </a:lnTo>
                <a:lnTo>
                  <a:pt x="124468" y="251714"/>
                </a:lnTo>
                <a:lnTo>
                  <a:pt x="152156" y="245823"/>
                </a:lnTo>
                <a:lnTo>
                  <a:pt x="182878" y="240030"/>
                </a:lnTo>
                <a:lnTo>
                  <a:pt x="199071" y="237152"/>
                </a:lnTo>
                <a:lnTo>
                  <a:pt x="214629" y="236185"/>
                </a:lnTo>
                <a:lnTo>
                  <a:pt x="229764" y="236494"/>
                </a:lnTo>
                <a:lnTo>
                  <a:pt x="244616" y="237651"/>
                </a:lnTo>
                <a:lnTo>
                  <a:pt x="260232" y="238424"/>
                </a:lnTo>
                <a:lnTo>
                  <a:pt x="292824" y="239281"/>
                </a:lnTo>
                <a:lnTo>
                  <a:pt x="308563" y="240463"/>
                </a:lnTo>
                <a:lnTo>
                  <a:pt x="323819" y="242203"/>
                </a:lnTo>
                <a:lnTo>
                  <a:pt x="338752" y="244315"/>
                </a:lnTo>
                <a:lnTo>
                  <a:pt x="352517" y="246676"/>
                </a:lnTo>
                <a:lnTo>
                  <a:pt x="365504" y="249202"/>
                </a:lnTo>
                <a:lnTo>
                  <a:pt x="418274" y="260101"/>
                </a:lnTo>
                <a:lnTo>
                  <a:pt x="435059" y="264820"/>
                </a:lnTo>
                <a:lnTo>
                  <a:pt x="453870" y="270823"/>
                </a:lnTo>
                <a:lnTo>
                  <a:pt x="474030" y="277683"/>
                </a:lnTo>
                <a:lnTo>
                  <a:pt x="514210" y="290385"/>
                </a:lnTo>
                <a:lnTo>
                  <a:pt x="534259" y="296439"/>
                </a:lnTo>
                <a:lnTo>
                  <a:pt x="548578" y="301428"/>
                </a:lnTo>
                <a:lnTo>
                  <a:pt x="559076" y="305706"/>
                </a:lnTo>
                <a:lnTo>
                  <a:pt x="582930" y="3171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427"/>
          <p:cNvSpPr/>
          <p:nvPr/>
        </p:nvSpPr>
        <p:spPr>
          <a:xfrm>
            <a:off x="6099270" y="2966085"/>
            <a:ext cx="326571" cy="411481"/>
          </a:xfrm>
          <a:custGeom>
            <a:avLst/>
            <a:gdLst/>
            <a:ahLst/>
            <a:cxnLst/>
            <a:rect l="0" t="0" r="0" b="0"/>
            <a:pathLst>
              <a:path w="326571" h="411481">
                <a:moveTo>
                  <a:pt x="264382" y="0"/>
                </a:moveTo>
                <a:lnTo>
                  <a:pt x="216656" y="0"/>
                </a:lnTo>
                <a:lnTo>
                  <a:pt x="203037" y="2857"/>
                </a:lnTo>
                <a:lnTo>
                  <a:pt x="187290" y="7620"/>
                </a:lnTo>
                <a:lnTo>
                  <a:pt x="69975" y="47852"/>
                </a:lnTo>
                <a:lnTo>
                  <a:pt x="53814" y="53809"/>
                </a:lnTo>
                <a:lnTo>
                  <a:pt x="41136" y="58732"/>
                </a:lnTo>
                <a:lnTo>
                  <a:pt x="30779" y="63920"/>
                </a:lnTo>
                <a:lnTo>
                  <a:pt x="21969" y="69283"/>
                </a:lnTo>
                <a:lnTo>
                  <a:pt x="14191" y="74764"/>
                </a:lnTo>
                <a:lnTo>
                  <a:pt x="9006" y="80322"/>
                </a:lnTo>
                <a:lnTo>
                  <a:pt x="5548" y="85933"/>
                </a:lnTo>
                <a:lnTo>
                  <a:pt x="1707" y="96295"/>
                </a:lnTo>
                <a:lnTo>
                  <a:pt x="0" y="104075"/>
                </a:lnTo>
                <a:lnTo>
                  <a:pt x="1450" y="108436"/>
                </a:lnTo>
                <a:lnTo>
                  <a:pt x="8141" y="118361"/>
                </a:lnTo>
                <a:lnTo>
                  <a:pt x="14497" y="123675"/>
                </a:lnTo>
                <a:lnTo>
                  <a:pt x="22545" y="129122"/>
                </a:lnTo>
                <a:lnTo>
                  <a:pt x="31720" y="134659"/>
                </a:lnTo>
                <a:lnTo>
                  <a:pt x="46409" y="142160"/>
                </a:lnTo>
                <a:lnTo>
                  <a:pt x="85590" y="160654"/>
                </a:lnTo>
                <a:lnTo>
                  <a:pt x="104230" y="169968"/>
                </a:lnTo>
                <a:lnTo>
                  <a:pt x="121419" y="179034"/>
                </a:lnTo>
                <a:lnTo>
                  <a:pt x="137641" y="187936"/>
                </a:lnTo>
                <a:lnTo>
                  <a:pt x="205980" y="223219"/>
                </a:lnTo>
                <a:lnTo>
                  <a:pt x="259249" y="250183"/>
                </a:lnTo>
                <a:lnTo>
                  <a:pt x="274295" y="259181"/>
                </a:lnTo>
                <a:lnTo>
                  <a:pt x="289088" y="268990"/>
                </a:lnTo>
                <a:lnTo>
                  <a:pt x="303713" y="279339"/>
                </a:lnTo>
                <a:lnTo>
                  <a:pt x="313462" y="288143"/>
                </a:lnTo>
                <a:lnTo>
                  <a:pt x="319962" y="295918"/>
                </a:lnTo>
                <a:lnTo>
                  <a:pt x="324296" y="303006"/>
                </a:lnTo>
                <a:lnTo>
                  <a:pt x="326232" y="309636"/>
                </a:lnTo>
                <a:lnTo>
                  <a:pt x="326570" y="315961"/>
                </a:lnTo>
                <a:lnTo>
                  <a:pt x="324406" y="328070"/>
                </a:lnTo>
                <a:lnTo>
                  <a:pt x="320270" y="339801"/>
                </a:lnTo>
                <a:lnTo>
                  <a:pt x="310176" y="351365"/>
                </a:lnTo>
                <a:lnTo>
                  <a:pt x="303484" y="357116"/>
                </a:lnTo>
                <a:lnTo>
                  <a:pt x="296165" y="361902"/>
                </a:lnTo>
                <a:lnTo>
                  <a:pt x="288428" y="366046"/>
                </a:lnTo>
                <a:lnTo>
                  <a:pt x="280413" y="369760"/>
                </a:lnTo>
                <a:lnTo>
                  <a:pt x="271259" y="373189"/>
                </a:lnTo>
                <a:lnTo>
                  <a:pt x="261347" y="376428"/>
                </a:lnTo>
                <a:lnTo>
                  <a:pt x="250929" y="379539"/>
                </a:lnTo>
                <a:lnTo>
                  <a:pt x="184506" y="401053"/>
                </a:lnTo>
                <a:lnTo>
                  <a:pt x="144367" y="4114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428"/>
          <p:cNvSpPr/>
          <p:nvPr/>
        </p:nvSpPr>
        <p:spPr>
          <a:xfrm>
            <a:off x="6226492" y="2974657"/>
            <a:ext cx="402909" cy="68581"/>
          </a:xfrm>
          <a:custGeom>
            <a:avLst/>
            <a:gdLst/>
            <a:ahLst/>
            <a:cxnLst/>
            <a:rect l="0" t="0" r="0" b="0"/>
            <a:pathLst>
              <a:path w="402909" h="68581">
                <a:moveTo>
                  <a:pt x="0" y="68580"/>
                </a:moveTo>
                <a:lnTo>
                  <a:pt x="11932" y="56648"/>
                </a:lnTo>
                <a:lnTo>
                  <a:pt x="17479" y="54910"/>
                </a:lnTo>
                <a:lnTo>
                  <a:pt x="24988" y="53752"/>
                </a:lnTo>
                <a:lnTo>
                  <a:pt x="33804" y="52980"/>
                </a:lnTo>
                <a:lnTo>
                  <a:pt x="74079" y="47042"/>
                </a:lnTo>
                <a:lnTo>
                  <a:pt x="126269" y="39005"/>
                </a:lnTo>
                <a:lnTo>
                  <a:pt x="199444" y="29125"/>
                </a:lnTo>
                <a:lnTo>
                  <a:pt x="249615" y="23105"/>
                </a:lnTo>
                <a:lnTo>
                  <a:pt x="308107" y="14714"/>
                </a:lnTo>
                <a:lnTo>
                  <a:pt x="40290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429"/>
          <p:cNvSpPr/>
          <p:nvPr/>
        </p:nvSpPr>
        <p:spPr>
          <a:xfrm>
            <a:off x="2128837" y="2974657"/>
            <a:ext cx="17115" cy="300039"/>
          </a:xfrm>
          <a:custGeom>
            <a:avLst/>
            <a:gdLst/>
            <a:ahLst/>
            <a:cxnLst/>
            <a:rect l="0" t="0" r="0" b="0"/>
            <a:pathLst>
              <a:path w="17115" h="300039">
                <a:moveTo>
                  <a:pt x="8572" y="0"/>
                </a:moveTo>
                <a:lnTo>
                  <a:pt x="13123" y="13653"/>
                </a:lnTo>
                <a:lnTo>
                  <a:pt x="14464" y="21484"/>
                </a:lnTo>
                <a:lnTo>
                  <a:pt x="15358" y="30515"/>
                </a:lnTo>
                <a:lnTo>
                  <a:pt x="16351" y="48805"/>
                </a:lnTo>
                <a:lnTo>
                  <a:pt x="16792" y="63284"/>
                </a:lnTo>
                <a:lnTo>
                  <a:pt x="17075" y="102565"/>
                </a:lnTo>
                <a:lnTo>
                  <a:pt x="17114" y="148137"/>
                </a:lnTo>
                <a:lnTo>
                  <a:pt x="16172" y="167338"/>
                </a:lnTo>
                <a:lnTo>
                  <a:pt x="14591" y="182996"/>
                </a:lnTo>
                <a:lnTo>
                  <a:pt x="12585" y="196293"/>
                </a:lnTo>
                <a:lnTo>
                  <a:pt x="11247" y="208014"/>
                </a:lnTo>
                <a:lnTo>
                  <a:pt x="10356" y="218686"/>
                </a:lnTo>
                <a:lnTo>
                  <a:pt x="9761" y="228658"/>
                </a:lnTo>
                <a:lnTo>
                  <a:pt x="8413" y="238164"/>
                </a:lnTo>
                <a:lnTo>
                  <a:pt x="6561" y="247359"/>
                </a:lnTo>
                <a:lnTo>
                  <a:pt x="4374" y="256346"/>
                </a:lnTo>
                <a:lnTo>
                  <a:pt x="2916" y="264242"/>
                </a:lnTo>
                <a:lnTo>
                  <a:pt x="1944" y="271411"/>
                </a:lnTo>
                <a:lnTo>
                  <a:pt x="1296" y="278096"/>
                </a:lnTo>
                <a:lnTo>
                  <a:pt x="864" y="283505"/>
                </a:lnTo>
                <a:lnTo>
                  <a:pt x="576" y="288064"/>
                </a:lnTo>
                <a:lnTo>
                  <a:pt x="0" y="3000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430"/>
          <p:cNvSpPr/>
          <p:nvPr/>
        </p:nvSpPr>
        <p:spPr>
          <a:xfrm>
            <a:off x="1983104" y="3146107"/>
            <a:ext cx="325756" cy="8574"/>
          </a:xfrm>
          <a:custGeom>
            <a:avLst/>
            <a:gdLst/>
            <a:ahLst/>
            <a:cxnLst/>
            <a:rect l="0" t="0" r="0" b="0"/>
            <a:pathLst>
              <a:path w="325756" h="8574">
                <a:moveTo>
                  <a:pt x="0" y="8573"/>
                </a:moveTo>
                <a:lnTo>
                  <a:pt x="127406" y="8573"/>
                </a:lnTo>
                <a:lnTo>
                  <a:pt x="140183" y="7620"/>
                </a:lnTo>
                <a:lnTo>
                  <a:pt x="152510" y="6033"/>
                </a:lnTo>
                <a:lnTo>
                  <a:pt x="164539" y="4022"/>
                </a:lnTo>
                <a:lnTo>
                  <a:pt x="177320" y="2681"/>
                </a:lnTo>
                <a:lnTo>
                  <a:pt x="190604" y="1787"/>
                </a:lnTo>
                <a:lnTo>
                  <a:pt x="204221" y="1192"/>
                </a:lnTo>
                <a:lnTo>
                  <a:pt x="232053" y="530"/>
                </a:lnTo>
                <a:lnTo>
                  <a:pt x="32575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431"/>
          <p:cNvSpPr/>
          <p:nvPr/>
        </p:nvSpPr>
        <p:spPr>
          <a:xfrm>
            <a:off x="2387961" y="3052595"/>
            <a:ext cx="426677" cy="323935"/>
          </a:xfrm>
          <a:custGeom>
            <a:avLst/>
            <a:gdLst/>
            <a:ahLst/>
            <a:cxnLst/>
            <a:rect l="0" t="0" r="0" b="0"/>
            <a:pathLst>
              <a:path w="426677" h="323935">
                <a:moveTo>
                  <a:pt x="15196" y="67794"/>
                </a:moveTo>
                <a:lnTo>
                  <a:pt x="19747" y="54142"/>
                </a:lnTo>
                <a:lnTo>
                  <a:pt x="24521" y="44899"/>
                </a:lnTo>
                <a:lnTo>
                  <a:pt x="30771" y="36664"/>
                </a:lnTo>
                <a:lnTo>
                  <a:pt x="39898" y="26654"/>
                </a:lnTo>
                <a:lnTo>
                  <a:pt x="44999" y="23222"/>
                </a:lnTo>
                <a:lnTo>
                  <a:pt x="55747" y="19410"/>
                </a:lnTo>
                <a:lnTo>
                  <a:pt x="95262" y="8162"/>
                </a:lnTo>
                <a:lnTo>
                  <a:pt x="108578" y="5179"/>
                </a:lnTo>
                <a:lnTo>
                  <a:pt x="120313" y="3191"/>
                </a:lnTo>
                <a:lnTo>
                  <a:pt x="130994" y="1866"/>
                </a:lnTo>
                <a:lnTo>
                  <a:pt x="141925" y="982"/>
                </a:lnTo>
                <a:lnTo>
                  <a:pt x="153022" y="393"/>
                </a:lnTo>
                <a:lnTo>
                  <a:pt x="164230" y="0"/>
                </a:lnTo>
                <a:lnTo>
                  <a:pt x="175512" y="691"/>
                </a:lnTo>
                <a:lnTo>
                  <a:pt x="186844" y="2104"/>
                </a:lnTo>
                <a:lnTo>
                  <a:pt x="198208" y="3998"/>
                </a:lnTo>
                <a:lnTo>
                  <a:pt x="209594" y="6214"/>
                </a:lnTo>
                <a:lnTo>
                  <a:pt x="232405" y="11215"/>
                </a:lnTo>
                <a:lnTo>
                  <a:pt x="242869" y="13883"/>
                </a:lnTo>
                <a:lnTo>
                  <a:pt x="252703" y="16613"/>
                </a:lnTo>
                <a:lnTo>
                  <a:pt x="262117" y="19386"/>
                </a:lnTo>
                <a:lnTo>
                  <a:pt x="271250" y="23140"/>
                </a:lnTo>
                <a:lnTo>
                  <a:pt x="280196" y="27547"/>
                </a:lnTo>
                <a:lnTo>
                  <a:pt x="296804" y="36572"/>
                </a:lnTo>
                <a:lnTo>
                  <a:pt x="310535" y="43758"/>
                </a:lnTo>
                <a:lnTo>
                  <a:pt x="316864" y="48913"/>
                </a:lnTo>
                <a:lnTo>
                  <a:pt x="322988" y="55207"/>
                </a:lnTo>
                <a:lnTo>
                  <a:pt x="328976" y="62260"/>
                </a:lnTo>
                <a:lnTo>
                  <a:pt x="332967" y="68867"/>
                </a:lnTo>
                <a:lnTo>
                  <a:pt x="335629" y="75177"/>
                </a:lnTo>
                <a:lnTo>
                  <a:pt x="337403" y="81289"/>
                </a:lnTo>
                <a:lnTo>
                  <a:pt x="338585" y="88221"/>
                </a:lnTo>
                <a:lnTo>
                  <a:pt x="339374" y="95700"/>
                </a:lnTo>
                <a:lnTo>
                  <a:pt x="339900" y="103543"/>
                </a:lnTo>
                <a:lnTo>
                  <a:pt x="340484" y="117338"/>
                </a:lnTo>
                <a:lnTo>
                  <a:pt x="340640" y="123683"/>
                </a:lnTo>
                <a:lnTo>
                  <a:pt x="338838" y="130771"/>
                </a:lnTo>
                <a:lnTo>
                  <a:pt x="335733" y="138354"/>
                </a:lnTo>
                <a:lnTo>
                  <a:pt x="331757" y="146267"/>
                </a:lnTo>
                <a:lnTo>
                  <a:pt x="326249" y="154399"/>
                </a:lnTo>
                <a:lnTo>
                  <a:pt x="319720" y="162679"/>
                </a:lnTo>
                <a:lnTo>
                  <a:pt x="312510" y="171056"/>
                </a:lnTo>
                <a:lnTo>
                  <a:pt x="303893" y="178545"/>
                </a:lnTo>
                <a:lnTo>
                  <a:pt x="294338" y="185443"/>
                </a:lnTo>
                <a:lnTo>
                  <a:pt x="284158" y="191947"/>
                </a:lnTo>
                <a:lnTo>
                  <a:pt x="273562" y="199141"/>
                </a:lnTo>
                <a:lnTo>
                  <a:pt x="251627" y="214753"/>
                </a:lnTo>
                <a:lnTo>
                  <a:pt x="240445" y="221964"/>
                </a:lnTo>
                <a:lnTo>
                  <a:pt x="229179" y="228677"/>
                </a:lnTo>
                <a:lnTo>
                  <a:pt x="217859" y="235057"/>
                </a:lnTo>
                <a:lnTo>
                  <a:pt x="205550" y="241215"/>
                </a:lnTo>
                <a:lnTo>
                  <a:pt x="192581" y="247226"/>
                </a:lnTo>
                <a:lnTo>
                  <a:pt x="179173" y="253138"/>
                </a:lnTo>
                <a:lnTo>
                  <a:pt x="166424" y="259937"/>
                </a:lnTo>
                <a:lnTo>
                  <a:pt x="154115" y="267327"/>
                </a:lnTo>
                <a:lnTo>
                  <a:pt x="142098" y="275111"/>
                </a:lnTo>
                <a:lnTo>
                  <a:pt x="128372" y="282206"/>
                </a:lnTo>
                <a:lnTo>
                  <a:pt x="113507" y="288840"/>
                </a:lnTo>
                <a:lnTo>
                  <a:pt x="97882" y="295168"/>
                </a:lnTo>
                <a:lnTo>
                  <a:pt x="83655" y="301292"/>
                </a:lnTo>
                <a:lnTo>
                  <a:pt x="57687" y="313176"/>
                </a:lnTo>
                <a:lnTo>
                  <a:pt x="47333" y="317107"/>
                </a:lnTo>
                <a:lnTo>
                  <a:pt x="38526" y="319728"/>
                </a:lnTo>
                <a:lnTo>
                  <a:pt x="30749" y="321475"/>
                </a:lnTo>
                <a:lnTo>
                  <a:pt x="19568" y="323417"/>
                </a:lnTo>
                <a:lnTo>
                  <a:pt x="15253" y="323934"/>
                </a:lnTo>
                <a:lnTo>
                  <a:pt x="11424" y="323327"/>
                </a:lnTo>
                <a:lnTo>
                  <a:pt x="4630" y="320112"/>
                </a:lnTo>
                <a:lnTo>
                  <a:pt x="2437" y="317921"/>
                </a:lnTo>
                <a:lnTo>
                  <a:pt x="975" y="315508"/>
                </a:lnTo>
                <a:lnTo>
                  <a:pt x="0" y="312947"/>
                </a:lnTo>
                <a:lnTo>
                  <a:pt x="303" y="310287"/>
                </a:lnTo>
                <a:lnTo>
                  <a:pt x="1457" y="307561"/>
                </a:lnTo>
                <a:lnTo>
                  <a:pt x="5280" y="301040"/>
                </a:lnTo>
                <a:lnTo>
                  <a:pt x="10154" y="291792"/>
                </a:lnTo>
                <a:lnTo>
                  <a:pt x="13740" y="286658"/>
                </a:lnTo>
                <a:lnTo>
                  <a:pt x="18035" y="281331"/>
                </a:lnTo>
                <a:lnTo>
                  <a:pt x="22804" y="275875"/>
                </a:lnTo>
                <a:lnTo>
                  <a:pt x="27888" y="270332"/>
                </a:lnTo>
                <a:lnTo>
                  <a:pt x="38617" y="259094"/>
                </a:lnTo>
                <a:lnTo>
                  <a:pt x="45097" y="253430"/>
                </a:lnTo>
                <a:lnTo>
                  <a:pt x="52275" y="247749"/>
                </a:lnTo>
                <a:lnTo>
                  <a:pt x="59918" y="242056"/>
                </a:lnTo>
                <a:lnTo>
                  <a:pt x="68823" y="237310"/>
                </a:lnTo>
                <a:lnTo>
                  <a:pt x="78570" y="233192"/>
                </a:lnTo>
                <a:lnTo>
                  <a:pt x="88878" y="229494"/>
                </a:lnTo>
                <a:lnTo>
                  <a:pt x="99560" y="225125"/>
                </a:lnTo>
                <a:lnTo>
                  <a:pt x="110491" y="220306"/>
                </a:lnTo>
                <a:lnTo>
                  <a:pt x="121589" y="215189"/>
                </a:lnTo>
                <a:lnTo>
                  <a:pt x="131844" y="211777"/>
                </a:lnTo>
                <a:lnTo>
                  <a:pt x="141539" y="209503"/>
                </a:lnTo>
                <a:lnTo>
                  <a:pt x="150860" y="207987"/>
                </a:lnTo>
                <a:lnTo>
                  <a:pt x="160884" y="206024"/>
                </a:lnTo>
                <a:lnTo>
                  <a:pt x="182181" y="201302"/>
                </a:lnTo>
                <a:lnTo>
                  <a:pt x="193194" y="200615"/>
                </a:lnTo>
                <a:lnTo>
                  <a:pt x="204347" y="201109"/>
                </a:lnTo>
                <a:lnTo>
                  <a:pt x="215591" y="202391"/>
                </a:lnTo>
                <a:lnTo>
                  <a:pt x="225945" y="203245"/>
                </a:lnTo>
                <a:lnTo>
                  <a:pt x="235705" y="203815"/>
                </a:lnTo>
                <a:lnTo>
                  <a:pt x="245070" y="204195"/>
                </a:lnTo>
                <a:lnTo>
                  <a:pt x="259885" y="206353"/>
                </a:lnTo>
                <a:lnTo>
                  <a:pt x="278335" y="209697"/>
                </a:lnTo>
                <a:lnTo>
                  <a:pt x="316932" y="217540"/>
                </a:lnTo>
                <a:lnTo>
                  <a:pt x="360081" y="227310"/>
                </a:lnTo>
                <a:lnTo>
                  <a:pt x="385013" y="233305"/>
                </a:lnTo>
                <a:lnTo>
                  <a:pt x="395091" y="235285"/>
                </a:lnTo>
                <a:lnTo>
                  <a:pt x="403714" y="236605"/>
                </a:lnTo>
                <a:lnTo>
                  <a:pt x="426676" y="2392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432"/>
          <p:cNvSpPr/>
          <p:nvPr/>
        </p:nvSpPr>
        <p:spPr>
          <a:xfrm>
            <a:off x="4289107" y="3240405"/>
            <a:ext cx="47585" cy="214313"/>
          </a:xfrm>
          <a:custGeom>
            <a:avLst/>
            <a:gdLst/>
            <a:ahLst/>
            <a:cxnLst/>
            <a:rect l="0" t="0" r="0" b="0"/>
            <a:pathLst>
              <a:path w="47585" h="214313">
                <a:moveTo>
                  <a:pt x="0" y="0"/>
                </a:moveTo>
                <a:lnTo>
                  <a:pt x="11932" y="23863"/>
                </a:lnTo>
                <a:lnTo>
                  <a:pt x="13670" y="28291"/>
                </a:lnTo>
                <a:lnTo>
                  <a:pt x="14828" y="32196"/>
                </a:lnTo>
                <a:lnTo>
                  <a:pt x="15600" y="35751"/>
                </a:lnTo>
                <a:lnTo>
                  <a:pt x="30340" y="86264"/>
                </a:lnTo>
                <a:lnTo>
                  <a:pt x="34514" y="102276"/>
                </a:lnTo>
                <a:lnTo>
                  <a:pt x="37297" y="114857"/>
                </a:lnTo>
                <a:lnTo>
                  <a:pt x="39152" y="125148"/>
                </a:lnTo>
                <a:lnTo>
                  <a:pt x="40389" y="133915"/>
                </a:lnTo>
                <a:lnTo>
                  <a:pt x="41213" y="141664"/>
                </a:lnTo>
                <a:lnTo>
                  <a:pt x="41763" y="148735"/>
                </a:lnTo>
                <a:lnTo>
                  <a:pt x="43082" y="155354"/>
                </a:lnTo>
                <a:lnTo>
                  <a:pt x="44914" y="161672"/>
                </a:lnTo>
                <a:lnTo>
                  <a:pt x="47088" y="167788"/>
                </a:lnTo>
                <a:lnTo>
                  <a:pt x="47584" y="173771"/>
                </a:lnTo>
                <a:lnTo>
                  <a:pt x="46963" y="179665"/>
                </a:lnTo>
                <a:lnTo>
                  <a:pt x="45596" y="185499"/>
                </a:lnTo>
                <a:lnTo>
                  <a:pt x="44685" y="190341"/>
                </a:lnTo>
                <a:lnTo>
                  <a:pt x="44077" y="194521"/>
                </a:lnTo>
                <a:lnTo>
                  <a:pt x="43673" y="198261"/>
                </a:lnTo>
                <a:lnTo>
                  <a:pt x="43223" y="204956"/>
                </a:lnTo>
                <a:lnTo>
                  <a:pt x="42863" y="21431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433"/>
          <p:cNvSpPr/>
          <p:nvPr/>
        </p:nvSpPr>
        <p:spPr>
          <a:xfrm>
            <a:off x="4211954" y="3343275"/>
            <a:ext cx="197169" cy="17146"/>
          </a:xfrm>
          <a:custGeom>
            <a:avLst/>
            <a:gdLst/>
            <a:ahLst/>
            <a:cxnLst/>
            <a:rect l="0" t="0" r="0" b="0"/>
            <a:pathLst>
              <a:path w="197169" h="17146">
                <a:moveTo>
                  <a:pt x="0" y="17145"/>
                </a:moveTo>
                <a:lnTo>
                  <a:pt x="61380" y="17145"/>
                </a:lnTo>
                <a:lnTo>
                  <a:pt x="77115" y="16192"/>
                </a:lnTo>
                <a:lnTo>
                  <a:pt x="92368" y="14604"/>
                </a:lnTo>
                <a:lnTo>
                  <a:pt x="107299" y="12594"/>
                </a:lnTo>
                <a:lnTo>
                  <a:pt x="121062" y="11253"/>
                </a:lnTo>
                <a:lnTo>
                  <a:pt x="134049" y="10359"/>
                </a:lnTo>
                <a:lnTo>
                  <a:pt x="146516" y="9764"/>
                </a:lnTo>
                <a:lnTo>
                  <a:pt x="157685" y="8414"/>
                </a:lnTo>
                <a:lnTo>
                  <a:pt x="167988" y="6562"/>
                </a:lnTo>
                <a:lnTo>
                  <a:pt x="19716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434"/>
          <p:cNvSpPr/>
          <p:nvPr/>
        </p:nvSpPr>
        <p:spPr>
          <a:xfrm>
            <a:off x="4479081" y="3287276"/>
            <a:ext cx="435820" cy="227386"/>
          </a:xfrm>
          <a:custGeom>
            <a:avLst/>
            <a:gdLst/>
            <a:ahLst/>
            <a:cxnLst/>
            <a:rect l="0" t="0" r="0" b="0"/>
            <a:pathLst>
              <a:path w="435820" h="227386">
                <a:moveTo>
                  <a:pt x="50056" y="30281"/>
                </a:moveTo>
                <a:lnTo>
                  <a:pt x="59158" y="21180"/>
                </a:lnTo>
                <a:lnTo>
                  <a:pt x="68706" y="14171"/>
                </a:lnTo>
                <a:lnTo>
                  <a:pt x="73920" y="10968"/>
                </a:lnTo>
                <a:lnTo>
                  <a:pt x="87332" y="7410"/>
                </a:lnTo>
                <a:lnTo>
                  <a:pt x="94909" y="6461"/>
                </a:lnTo>
                <a:lnTo>
                  <a:pt x="102818" y="4876"/>
                </a:lnTo>
                <a:lnTo>
                  <a:pt x="110948" y="2867"/>
                </a:lnTo>
                <a:lnTo>
                  <a:pt x="119226" y="575"/>
                </a:lnTo>
                <a:lnTo>
                  <a:pt x="132364" y="0"/>
                </a:lnTo>
                <a:lnTo>
                  <a:pt x="148743" y="569"/>
                </a:lnTo>
                <a:lnTo>
                  <a:pt x="167283" y="1900"/>
                </a:lnTo>
                <a:lnTo>
                  <a:pt x="186310" y="3740"/>
                </a:lnTo>
                <a:lnTo>
                  <a:pt x="225231" y="8325"/>
                </a:lnTo>
                <a:lnTo>
                  <a:pt x="241134" y="11834"/>
                </a:lnTo>
                <a:lnTo>
                  <a:pt x="254594" y="16078"/>
                </a:lnTo>
                <a:lnTo>
                  <a:pt x="266425" y="20812"/>
                </a:lnTo>
                <a:lnTo>
                  <a:pt x="276217" y="24921"/>
                </a:lnTo>
                <a:lnTo>
                  <a:pt x="292177" y="32027"/>
                </a:lnTo>
                <a:lnTo>
                  <a:pt x="299100" y="36207"/>
                </a:lnTo>
                <a:lnTo>
                  <a:pt x="305621" y="40899"/>
                </a:lnTo>
                <a:lnTo>
                  <a:pt x="311873" y="45932"/>
                </a:lnTo>
                <a:lnTo>
                  <a:pt x="316040" y="52145"/>
                </a:lnTo>
                <a:lnTo>
                  <a:pt x="318819" y="59145"/>
                </a:lnTo>
                <a:lnTo>
                  <a:pt x="320671" y="66668"/>
                </a:lnTo>
                <a:lnTo>
                  <a:pt x="321906" y="73589"/>
                </a:lnTo>
                <a:lnTo>
                  <a:pt x="322729" y="80108"/>
                </a:lnTo>
                <a:lnTo>
                  <a:pt x="323278" y="86359"/>
                </a:lnTo>
                <a:lnTo>
                  <a:pt x="322692" y="93384"/>
                </a:lnTo>
                <a:lnTo>
                  <a:pt x="321348" y="100925"/>
                </a:lnTo>
                <a:lnTo>
                  <a:pt x="319500" y="108809"/>
                </a:lnTo>
                <a:lnTo>
                  <a:pt x="315410" y="117876"/>
                </a:lnTo>
                <a:lnTo>
                  <a:pt x="309827" y="127730"/>
                </a:lnTo>
                <a:lnTo>
                  <a:pt x="303247" y="138110"/>
                </a:lnTo>
                <a:lnTo>
                  <a:pt x="296002" y="146934"/>
                </a:lnTo>
                <a:lnTo>
                  <a:pt x="288315" y="154722"/>
                </a:lnTo>
                <a:lnTo>
                  <a:pt x="280333" y="161820"/>
                </a:lnTo>
                <a:lnTo>
                  <a:pt x="272154" y="168456"/>
                </a:lnTo>
                <a:lnTo>
                  <a:pt x="263844" y="174785"/>
                </a:lnTo>
                <a:lnTo>
                  <a:pt x="246990" y="186897"/>
                </a:lnTo>
                <a:lnTo>
                  <a:pt x="229975" y="198631"/>
                </a:lnTo>
                <a:lnTo>
                  <a:pt x="220485" y="202522"/>
                </a:lnTo>
                <a:lnTo>
                  <a:pt x="210348" y="205116"/>
                </a:lnTo>
                <a:lnTo>
                  <a:pt x="199780" y="206845"/>
                </a:lnTo>
                <a:lnTo>
                  <a:pt x="188924" y="208950"/>
                </a:lnTo>
                <a:lnTo>
                  <a:pt x="166703" y="213830"/>
                </a:lnTo>
                <a:lnTo>
                  <a:pt x="156396" y="216464"/>
                </a:lnTo>
                <a:lnTo>
                  <a:pt x="146667" y="219173"/>
                </a:lnTo>
                <a:lnTo>
                  <a:pt x="137323" y="221932"/>
                </a:lnTo>
                <a:lnTo>
                  <a:pt x="128236" y="223770"/>
                </a:lnTo>
                <a:lnTo>
                  <a:pt x="119322" y="224997"/>
                </a:lnTo>
                <a:lnTo>
                  <a:pt x="110521" y="225814"/>
                </a:lnTo>
                <a:lnTo>
                  <a:pt x="100843" y="226359"/>
                </a:lnTo>
                <a:lnTo>
                  <a:pt x="79931" y="226964"/>
                </a:lnTo>
                <a:lnTo>
                  <a:pt x="42784" y="227385"/>
                </a:lnTo>
                <a:lnTo>
                  <a:pt x="29679" y="226468"/>
                </a:lnTo>
                <a:lnTo>
                  <a:pt x="22184" y="224890"/>
                </a:lnTo>
                <a:lnTo>
                  <a:pt x="3275" y="220064"/>
                </a:lnTo>
                <a:lnTo>
                  <a:pt x="1724" y="218715"/>
                </a:lnTo>
                <a:lnTo>
                  <a:pt x="690" y="216864"/>
                </a:lnTo>
                <a:lnTo>
                  <a:pt x="0" y="214677"/>
                </a:lnTo>
                <a:lnTo>
                  <a:pt x="493" y="212267"/>
                </a:lnTo>
                <a:lnTo>
                  <a:pt x="3581" y="207049"/>
                </a:lnTo>
                <a:lnTo>
                  <a:pt x="8128" y="201554"/>
                </a:lnTo>
                <a:lnTo>
                  <a:pt x="10674" y="198756"/>
                </a:lnTo>
                <a:lnTo>
                  <a:pt x="21123" y="193106"/>
                </a:lnTo>
                <a:lnTo>
                  <a:pt x="27910" y="190266"/>
                </a:lnTo>
                <a:lnTo>
                  <a:pt x="35292" y="186468"/>
                </a:lnTo>
                <a:lnTo>
                  <a:pt x="43071" y="182031"/>
                </a:lnTo>
                <a:lnTo>
                  <a:pt x="51114" y="177167"/>
                </a:lnTo>
                <a:lnTo>
                  <a:pt x="60286" y="172973"/>
                </a:lnTo>
                <a:lnTo>
                  <a:pt x="70212" y="169224"/>
                </a:lnTo>
                <a:lnTo>
                  <a:pt x="80638" y="165772"/>
                </a:lnTo>
                <a:lnTo>
                  <a:pt x="92351" y="163471"/>
                </a:lnTo>
                <a:lnTo>
                  <a:pt x="104923" y="161937"/>
                </a:lnTo>
                <a:lnTo>
                  <a:pt x="118066" y="160914"/>
                </a:lnTo>
                <a:lnTo>
                  <a:pt x="131591" y="160232"/>
                </a:lnTo>
                <a:lnTo>
                  <a:pt x="159319" y="159475"/>
                </a:lnTo>
                <a:lnTo>
                  <a:pt x="201704" y="159048"/>
                </a:lnTo>
                <a:lnTo>
                  <a:pt x="216878" y="159941"/>
                </a:lnTo>
                <a:lnTo>
                  <a:pt x="232708" y="161488"/>
                </a:lnTo>
                <a:lnTo>
                  <a:pt x="248976" y="163473"/>
                </a:lnTo>
                <a:lnTo>
                  <a:pt x="282293" y="168217"/>
                </a:lnTo>
                <a:lnTo>
                  <a:pt x="299178" y="170816"/>
                </a:lnTo>
                <a:lnTo>
                  <a:pt x="315197" y="174454"/>
                </a:lnTo>
                <a:lnTo>
                  <a:pt x="330640" y="178784"/>
                </a:lnTo>
                <a:lnTo>
                  <a:pt x="345697" y="183575"/>
                </a:lnTo>
                <a:lnTo>
                  <a:pt x="435819" y="21030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435"/>
          <p:cNvSpPr/>
          <p:nvPr/>
        </p:nvSpPr>
        <p:spPr>
          <a:xfrm>
            <a:off x="662939" y="3578395"/>
            <a:ext cx="4929189" cy="202078"/>
          </a:xfrm>
          <a:custGeom>
            <a:avLst/>
            <a:gdLst/>
            <a:ahLst/>
            <a:cxnLst/>
            <a:rect l="0" t="0" r="0" b="0"/>
            <a:pathLst>
              <a:path w="4929189" h="202078">
                <a:moveTo>
                  <a:pt x="0" y="142070"/>
                </a:moveTo>
                <a:lnTo>
                  <a:pt x="24518" y="136178"/>
                </a:lnTo>
                <a:lnTo>
                  <a:pt x="46577" y="134027"/>
                </a:lnTo>
                <a:lnTo>
                  <a:pt x="71184" y="130875"/>
                </a:lnTo>
                <a:lnTo>
                  <a:pt x="208753" y="102284"/>
                </a:lnTo>
                <a:lnTo>
                  <a:pt x="288677" y="88192"/>
                </a:lnTo>
                <a:lnTo>
                  <a:pt x="432837" y="64964"/>
                </a:lnTo>
                <a:lnTo>
                  <a:pt x="464771" y="61138"/>
                </a:lnTo>
                <a:lnTo>
                  <a:pt x="594057" y="48154"/>
                </a:lnTo>
                <a:lnTo>
                  <a:pt x="690327" y="36418"/>
                </a:lnTo>
                <a:lnTo>
                  <a:pt x="757027" y="30661"/>
                </a:lnTo>
                <a:lnTo>
                  <a:pt x="845092" y="24927"/>
                </a:lnTo>
                <a:lnTo>
                  <a:pt x="1007953" y="16344"/>
                </a:lnTo>
                <a:lnTo>
                  <a:pt x="1111241" y="8721"/>
                </a:lnTo>
                <a:lnTo>
                  <a:pt x="1233680" y="5412"/>
                </a:lnTo>
                <a:lnTo>
                  <a:pt x="1378149" y="5058"/>
                </a:lnTo>
                <a:lnTo>
                  <a:pt x="1523953" y="0"/>
                </a:lnTo>
                <a:lnTo>
                  <a:pt x="1674273" y="3401"/>
                </a:lnTo>
                <a:lnTo>
                  <a:pt x="1796022" y="2006"/>
                </a:lnTo>
                <a:lnTo>
                  <a:pt x="1989648" y="5288"/>
                </a:lnTo>
                <a:lnTo>
                  <a:pt x="2123710" y="11581"/>
                </a:lnTo>
                <a:lnTo>
                  <a:pt x="2259984" y="13232"/>
                </a:lnTo>
                <a:lnTo>
                  <a:pt x="2388888" y="15313"/>
                </a:lnTo>
                <a:lnTo>
                  <a:pt x="2532071" y="22551"/>
                </a:lnTo>
                <a:lnTo>
                  <a:pt x="2636347" y="29578"/>
                </a:lnTo>
                <a:lnTo>
                  <a:pt x="2890525" y="49715"/>
                </a:lnTo>
                <a:lnTo>
                  <a:pt x="3079737" y="60023"/>
                </a:lnTo>
                <a:lnTo>
                  <a:pt x="3143915" y="65282"/>
                </a:lnTo>
                <a:lnTo>
                  <a:pt x="3203236" y="70794"/>
                </a:lnTo>
                <a:lnTo>
                  <a:pt x="3280401" y="76419"/>
                </a:lnTo>
                <a:lnTo>
                  <a:pt x="3399365" y="81900"/>
                </a:lnTo>
                <a:lnTo>
                  <a:pt x="3629369" y="99365"/>
                </a:lnTo>
                <a:lnTo>
                  <a:pt x="3713795" y="105286"/>
                </a:lnTo>
                <a:lnTo>
                  <a:pt x="3783223" y="108576"/>
                </a:lnTo>
                <a:lnTo>
                  <a:pt x="3959511" y="119234"/>
                </a:lnTo>
                <a:lnTo>
                  <a:pt x="4081066" y="124191"/>
                </a:lnTo>
                <a:lnTo>
                  <a:pt x="4256773" y="136634"/>
                </a:lnTo>
                <a:lnTo>
                  <a:pt x="4585528" y="162079"/>
                </a:lnTo>
                <a:lnTo>
                  <a:pt x="4624834" y="165887"/>
                </a:lnTo>
                <a:lnTo>
                  <a:pt x="4929188" y="2020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436"/>
          <p:cNvSpPr/>
          <p:nvPr/>
        </p:nvSpPr>
        <p:spPr>
          <a:xfrm>
            <a:off x="2908935" y="3274695"/>
            <a:ext cx="334328" cy="162878"/>
          </a:xfrm>
          <a:custGeom>
            <a:avLst/>
            <a:gdLst/>
            <a:ahLst/>
            <a:cxnLst/>
            <a:rect l="0" t="0" r="0" b="0"/>
            <a:pathLst>
              <a:path w="334328" h="162878">
                <a:moveTo>
                  <a:pt x="334327" y="0"/>
                </a:moveTo>
                <a:lnTo>
                  <a:pt x="329776" y="9101"/>
                </a:lnTo>
                <a:lnTo>
                  <a:pt x="323673" y="14640"/>
                </a:lnTo>
                <a:lnTo>
                  <a:pt x="314842" y="21190"/>
                </a:lnTo>
                <a:lnTo>
                  <a:pt x="304192" y="28414"/>
                </a:lnTo>
                <a:lnTo>
                  <a:pt x="293282" y="35135"/>
                </a:lnTo>
                <a:lnTo>
                  <a:pt x="282199" y="41521"/>
                </a:lnTo>
                <a:lnTo>
                  <a:pt x="271000" y="47683"/>
                </a:lnTo>
                <a:lnTo>
                  <a:pt x="258771" y="53696"/>
                </a:lnTo>
                <a:lnTo>
                  <a:pt x="245857" y="59610"/>
                </a:lnTo>
                <a:lnTo>
                  <a:pt x="135496" y="107833"/>
                </a:lnTo>
                <a:lnTo>
                  <a:pt x="0" y="16287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437"/>
          <p:cNvSpPr/>
          <p:nvPr/>
        </p:nvSpPr>
        <p:spPr>
          <a:xfrm>
            <a:off x="2968942" y="3274695"/>
            <a:ext cx="317184" cy="171451"/>
          </a:xfrm>
          <a:custGeom>
            <a:avLst/>
            <a:gdLst/>
            <a:ahLst/>
            <a:cxnLst/>
            <a:rect l="0" t="0" r="0" b="0"/>
            <a:pathLst>
              <a:path w="317184" h="171451">
                <a:moveTo>
                  <a:pt x="0" y="0"/>
                </a:moveTo>
                <a:lnTo>
                  <a:pt x="13652" y="13652"/>
                </a:lnTo>
                <a:lnTo>
                  <a:pt x="19579" y="18626"/>
                </a:lnTo>
                <a:lnTo>
                  <a:pt x="25435" y="22895"/>
                </a:lnTo>
                <a:lnTo>
                  <a:pt x="31244" y="26693"/>
                </a:lnTo>
                <a:lnTo>
                  <a:pt x="47859" y="38533"/>
                </a:lnTo>
                <a:lnTo>
                  <a:pt x="57623" y="45691"/>
                </a:lnTo>
                <a:lnTo>
                  <a:pt x="69848" y="52368"/>
                </a:lnTo>
                <a:lnTo>
                  <a:pt x="83713" y="58725"/>
                </a:lnTo>
                <a:lnTo>
                  <a:pt x="98671" y="64867"/>
                </a:lnTo>
                <a:lnTo>
                  <a:pt x="187986" y="105368"/>
                </a:lnTo>
                <a:lnTo>
                  <a:pt x="212954" y="117870"/>
                </a:lnTo>
                <a:lnTo>
                  <a:pt x="231504" y="128110"/>
                </a:lnTo>
                <a:lnTo>
                  <a:pt x="245776" y="136842"/>
                </a:lnTo>
                <a:lnTo>
                  <a:pt x="260053" y="144567"/>
                </a:lnTo>
                <a:lnTo>
                  <a:pt x="274334" y="151623"/>
                </a:lnTo>
                <a:lnTo>
                  <a:pt x="317183" y="1714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438"/>
          <p:cNvSpPr/>
          <p:nvPr/>
        </p:nvSpPr>
        <p:spPr>
          <a:xfrm>
            <a:off x="4974907" y="3497579"/>
            <a:ext cx="274321" cy="111444"/>
          </a:xfrm>
          <a:custGeom>
            <a:avLst/>
            <a:gdLst/>
            <a:ahLst/>
            <a:cxnLst/>
            <a:rect l="0" t="0" r="0" b="0"/>
            <a:pathLst>
              <a:path w="274321" h="111444">
                <a:moveTo>
                  <a:pt x="274320" y="0"/>
                </a:moveTo>
                <a:lnTo>
                  <a:pt x="260668" y="9102"/>
                </a:lnTo>
                <a:lnTo>
                  <a:pt x="255693" y="12736"/>
                </a:lnTo>
                <a:lnTo>
                  <a:pt x="251425" y="16111"/>
                </a:lnTo>
                <a:lnTo>
                  <a:pt x="247627" y="19313"/>
                </a:lnTo>
                <a:lnTo>
                  <a:pt x="242237" y="22401"/>
                </a:lnTo>
                <a:lnTo>
                  <a:pt x="235786" y="25411"/>
                </a:lnTo>
                <a:lnTo>
                  <a:pt x="154417" y="58592"/>
                </a:lnTo>
                <a:lnTo>
                  <a:pt x="94602" y="84881"/>
                </a:lnTo>
                <a:lnTo>
                  <a:pt x="80213" y="90878"/>
                </a:lnTo>
                <a:lnTo>
                  <a:pt x="67763" y="95828"/>
                </a:lnTo>
                <a:lnTo>
                  <a:pt x="46310" y="103868"/>
                </a:lnTo>
                <a:lnTo>
                  <a:pt x="36588" y="106393"/>
                </a:lnTo>
                <a:lnTo>
                  <a:pt x="27250" y="108076"/>
                </a:lnTo>
                <a:lnTo>
                  <a:pt x="0" y="11144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439"/>
          <p:cNvSpPr/>
          <p:nvPr/>
        </p:nvSpPr>
        <p:spPr>
          <a:xfrm>
            <a:off x="4949190" y="3454717"/>
            <a:ext cx="222886" cy="240031"/>
          </a:xfrm>
          <a:custGeom>
            <a:avLst/>
            <a:gdLst/>
            <a:ahLst/>
            <a:cxnLst/>
            <a:rect l="0" t="0" r="0" b="0"/>
            <a:pathLst>
              <a:path w="222886" h="240031">
                <a:moveTo>
                  <a:pt x="0" y="0"/>
                </a:moveTo>
                <a:lnTo>
                  <a:pt x="9101" y="22754"/>
                </a:lnTo>
                <a:lnTo>
                  <a:pt x="13688" y="30410"/>
                </a:lnTo>
                <a:lnTo>
                  <a:pt x="18650" y="36466"/>
                </a:lnTo>
                <a:lnTo>
                  <a:pt x="23863" y="41456"/>
                </a:lnTo>
                <a:lnTo>
                  <a:pt x="30196" y="49545"/>
                </a:lnTo>
                <a:lnTo>
                  <a:pt x="37276" y="59700"/>
                </a:lnTo>
                <a:lnTo>
                  <a:pt x="44853" y="71232"/>
                </a:lnTo>
                <a:lnTo>
                  <a:pt x="54667" y="83683"/>
                </a:lnTo>
                <a:lnTo>
                  <a:pt x="65972" y="96746"/>
                </a:lnTo>
                <a:lnTo>
                  <a:pt x="78271" y="110218"/>
                </a:lnTo>
                <a:lnTo>
                  <a:pt x="104637" y="137886"/>
                </a:lnTo>
                <a:lnTo>
                  <a:pt x="118335" y="151931"/>
                </a:lnTo>
                <a:lnTo>
                  <a:pt x="136040" y="167963"/>
                </a:lnTo>
                <a:lnTo>
                  <a:pt x="156416" y="185318"/>
                </a:lnTo>
                <a:lnTo>
                  <a:pt x="222885"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440"/>
          <p:cNvSpPr/>
          <p:nvPr/>
        </p:nvSpPr>
        <p:spPr>
          <a:xfrm>
            <a:off x="1160758" y="3780472"/>
            <a:ext cx="388177" cy="462711"/>
          </a:xfrm>
          <a:custGeom>
            <a:avLst/>
            <a:gdLst/>
            <a:ahLst/>
            <a:cxnLst/>
            <a:rect l="0" t="0" r="0" b="0"/>
            <a:pathLst>
              <a:path w="388177" h="462711">
                <a:moveTo>
                  <a:pt x="179409" y="0"/>
                </a:moveTo>
                <a:lnTo>
                  <a:pt x="179409" y="4551"/>
                </a:lnTo>
                <a:lnTo>
                  <a:pt x="178456" y="6844"/>
                </a:lnTo>
                <a:lnTo>
                  <a:pt x="174858" y="11932"/>
                </a:lnTo>
                <a:lnTo>
                  <a:pt x="167544" y="17368"/>
                </a:lnTo>
                <a:lnTo>
                  <a:pt x="157943" y="23912"/>
                </a:lnTo>
                <a:lnTo>
                  <a:pt x="147326" y="33170"/>
                </a:lnTo>
                <a:lnTo>
                  <a:pt x="136257" y="43635"/>
                </a:lnTo>
                <a:lnTo>
                  <a:pt x="124988" y="55588"/>
                </a:lnTo>
                <a:lnTo>
                  <a:pt x="119316" y="62777"/>
                </a:lnTo>
                <a:lnTo>
                  <a:pt x="113629" y="70426"/>
                </a:lnTo>
                <a:lnTo>
                  <a:pt x="87423" y="103946"/>
                </a:lnTo>
                <a:lnTo>
                  <a:pt x="79032" y="115970"/>
                </a:lnTo>
                <a:lnTo>
                  <a:pt x="71534" y="127796"/>
                </a:lnTo>
                <a:lnTo>
                  <a:pt x="64630" y="139490"/>
                </a:lnTo>
                <a:lnTo>
                  <a:pt x="46799" y="167723"/>
                </a:lnTo>
                <a:lnTo>
                  <a:pt x="36709" y="183253"/>
                </a:lnTo>
                <a:lnTo>
                  <a:pt x="29031" y="197416"/>
                </a:lnTo>
                <a:lnTo>
                  <a:pt x="22959" y="210668"/>
                </a:lnTo>
                <a:lnTo>
                  <a:pt x="17959" y="223313"/>
                </a:lnTo>
                <a:lnTo>
                  <a:pt x="13673" y="235553"/>
                </a:lnTo>
                <a:lnTo>
                  <a:pt x="9864" y="247523"/>
                </a:lnTo>
                <a:lnTo>
                  <a:pt x="6371" y="259313"/>
                </a:lnTo>
                <a:lnTo>
                  <a:pt x="4043" y="270030"/>
                </a:lnTo>
                <a:lnTo>
                  <a:pt x="2491" y="280033"/>
                </a:lnTo>
                <a:lnTo>
                  <a:pt x="1456" y="289559"/>
                </a:lnTo>
                <a:lnTo>
                  <a:pt x="766" y="299719"/>
                </a:lnTo>
                <a:lnTo>
                  <a:pt x="306" y="310303"/>
                </a:lnTo>
                <a:lnTo>
                  <a:pt x="0" y="321169"/>
                </a:lnTo>
                <a:lnTo>
                  <a:pt x="748" y="331270"/>
                </a:lnTo>
                <a:lnTo>
                  <a:pt x="2199" y="340862"/>
                </a:lnTo>
                <a:lnTo>
                  <a:pt x="4119" y="350113"/>
                </a:lnTo>
                <a:lnTo>
                  <a:pt x="7304" y="361997"/>
                </a:lnTo>
                <a:lnTo>
                  <a:pt x="15923" y="390440"/>
                </a:lnTo>
                <a:lnTo>
                  <a:pt x="21841" y="402216"/>
                </a:lnTo>
                <a:lnTo>
                  <a:pt x="28643" y="411971"/>
                </a:lnTo>
                <a:lnTo>
                  <a:pt x="36036" y="420380"/>
                </a:lnTo>
                <a:lnTo>
                  <a:pt x="43822" y="427891"/>
                </a:lnTo>
                <a:lnTo>
                  <a:pt x="51870" y="434803"/>
                </a:lnTo>
                <a:lnTo>
                  <a:pt x="60093" y="441316"/>
                </a:lnTo>
                <a:lnTo>
                  <a:pt x="69385" y="446611"/>
                </a:lnTo>
                <a:lnTo>
                  <a:pt x="79390" y="451093"/>
                </a:lnTo>
                <a:lnTo>
                  <a:pt x="89870" y="455034"/>
                </a:lnTo>
                <a:lnTo>
                  <a:pt x="100666" y="457661"/>
                </a:lnTo>
                <a:lnTo>
                  <a:pt x="111674" y="459413"/>
                </a:lnTo>
                <a:lnTo>
                  <a:pt x="122822" y="460580"/>
                </a:lnTo>
                <a:lnTo>
                  <a:pt x="134064" y="461359"/>
                </a:lnTo>
                <a:lnTo>
                  <a:pt x="145369" y="461877"/>
                </a:lnTo>
                <a:lnTo>
                  <a:pt x="169043" y="462454"/>
                </a:lnTo>
                <a:lnTo>
                  <a:pt x="195439" y="462710"/>
                </a:lnTo>
                <a:lnTo>
                  <a:pt x="208193" y="461826"/>
                </a:lnTo>
                <a:lnTo>
                  <a:pt x="220506" y="460284"/>
                </a:lnTo>
                <a:lnTo>
                  <a:pt x="232524" y="458304"/>
                </a:lnTo>
                <a:lnTo>
                  <a:pt x="248157" y="454126"/>
                </a:lnTo>
                <a:lnTo>
                  <a:pt x="266198" y="448483"/>
                </a:lnTo>
                <a:lnTo>
                  <a:pt x="285846" y="441864"/>
                </a:lnTo>
                <a:lnTo>
                  <a:pt x="301802" y="435546"/>
                </a:lnTo>
                <a:lnTo>
                  <a:pt x="315297" y="429429"/>
                </a:lnTo>
                <a:lnTo>
                  <a:pt x="327151" y="423446"/>
                </a:lnTo>
                <a:lnTo>
                  <a:pt x="337911" y="416600"/>
                </a:lnTo>
                <a:lnTo>
                  <a:pt x="347942" y="409178"/>
                </a:lnTo>
                <a:lnTo>
                  <a:pt x="357487" y="401373"/>
                </a:lnTo>
                <a:lnTo>
                  <a:pt x="364803" y="394265"/>
                </a:lnTo>
                <a:lnTo>
                  <a:pt x="375471" y="381286"/>
                </a:lnTo>
                <a:lnTo>
                  <a:pt x="383388" y="369168"/>
                </a:lnTo>
                <a:lnTo>
                  <a:pt x="386832" y="363270"/>
                </a:lnTo>
                <a:lnTo>
                  <a:pt x="388176" y="357432"/>
                </a:lnTo>
                <a:lnTo>
                  <a:pt x="388120" y="351636"/>
                </a:lnTo>
                <a:lnTo>
                  <a:pt x="387129" y="345866"/>
                </a:lnTo>
                <a:lnTo>
                  <a:pt x="380949" y="334376"/>
                </a:lnTo>
                <a:lnTo>
                  <a:pt x="370900" y="322919"/>
                </a:lnTo>
                <a:lnTo>
                  <a:pt x="364220" y="317197"/>
                </a:lnTo>
                <a:lnTo>
                  <a:pt x="356908" y="311477"/>
                </a:lnTo>
                <a:lnTo>
                  <a:pt x="348224" y="306712"/>
                </a:lnTo>
                <a:lnTo>
                  <a:pt x="338625" y="302582"/>
                </a:lnTo>
                <a:lnTo>
                  <a:pt x="328416" y="298877"/>
                </a:lnTo>
                <a:lnTo>
                  <a:pt x="316847" y="295454"/>
                </a:lnTo>
                <a:lnTo>
                  <a:pt x="304372" y="292219"/>
                </a:lnTo>
                <a:lnTo>
                  <a:pt x="291292" y="289110"/>
                </a:lnTo>
                <a:lnTo>
                  <a:pt x="277810" y="287037"/>
                </a:lnTo>
                <a:lnTo>
                  <a:pt x="264060" y="285656"/>
                </a:lnTo>
                <a:lnTo>
                  <a:pt x="250130" y="284735"/>
                </a:lnTo>
                <a:lnTo>
                  <a:pt x="237034" y="284121"/>
                </a:lnTo>
                <a:lnTo>
                  <a:pt x="212323" y="283439"/>
                </a:lnTo>
                <a:lnTo>
                  <a:pt x="197541" y="284209"/>
                </a:lnTo>
                <a:lnTo>
                  <a:pt x="119401" y="2914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441"/>
          <p:cNvSpPr/>
          <p:nvPr/>
        </p:nvSpPr>
        <p:spPr>
          <a:xfrm>
            <a:off x="1571624" y="4097654"/>
            <a:ext cx="274321" cy="257176"/>
          </a:xfrm>
          <a:custGeom>
            <a:avLst/>
            <a:gdLst/>
            <a:ahLst/>
            <a:cxnLst/>
            <a:rect l="0" t="0" r="0" b="0"/>
            <a:pathLst>
              <a:path w="274321" h="257176">
                <a:moveTo>
                  <a:pt x="274320" y="0"/>
                </a:moveTo>
                <a:lnTo>
                  <a:pt x="274320" y="4551"/>
                </a:lnTo>
                <a:lnTo>
                  <a:pt x="273368" y="6844"/>
                </a:lnTo>
                <a:lnTo>
                  <a:pt x="267476" y="15575"/>
                </a:lnTo>
                <a:lnTo>
                  <a:pt x="264995" y="19909"/>
                </a:lnTo>
                <a:lnTo>
                  <a:pt x="262389" y="24703"/>
                </a:lnTo>
                <a:lnTo>
                  <a:pt x="254936" y="32661"/>
                </a:lnTo>
                <a:lnTo>
                  <a:pt x="244253" y="42729"/>
                </a:lnTo>
                <a:lnTo>
                  <a:pt x="231415" y="54204"/>
                </a:lnTo>
                <a:lnTo>
                  <a:pt x="219047" y="64711"/>
                </a:lnTo>
                <a:lnTo>
                  <a:pt x="155717" y="115484"/>
                </a:lnTo>
                <a:lnTo>
                  <a:pt x="118423" y="144390"/>
                </a:lnTo>
                <a:lnTo>
                  <a:pt x="107524" y="154363"/>
                </a:lnTo>
                <a:lnTo>
                  <a:pt x="97400" y="164821"/>
                </a:lnTo>
                <a:lnTo>
                  <a:pt x="87793" y="175603"/>
                </a:lnTo>
                <a:lnTo>
                  <a:pt x="73769" y="189459"/>
                </a:lnTo>
                <a:lnTo>
                  <a:pt x="0" y="2571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442"/>
          <p:cNvSpPr/>
          <p:nvPr/>
        </p:nvSpPr>
        <p:spPr>
          <a:xfrm>
            <a:off x="1663464" y="4114800"/>
            <a:ext cx="319641" cy="240030"/>
          </a:xfrm>
          <a:custGeom>
            <a:avLst/>
            <a:gdLst/>
            <a:ahLst/>
            <a:cxnLst/>
            <a:rect l="0" t="0" r="0" b="0"/>
            <a:pathLst>
              <a:path w="319641" h="240030">
                <a:moveTo>
                  <a:pt x="11030" y="0"/>
                </a:moveTo>
                <a:lnTo>
                  <a:pt x="1929" y="9101"/>
                </a:lnTo>
                <a:lnTo>
                  <a:pt x="200" y="11783"/>
                </a:lnTo>
                <a:lnTo>
                  <a:pt x="0" y="13570"/>
                </a:lnTo>
                <a:lnTo>
                  <a:pt x="2318" y="17461"/>
                </a:lnTo>
                <a:lnTo>
                  <a:pt x="6523" y="25540"/>
                </a:lnTo>
                <a:lnTo>
                  <a:pt x="9931" y="30362"/>
                </a:lnTo>
                <a:lnTo>
                  <a:pt x="14107" y="35481"/>
                </a:lnTo>
                <a:lnTo>
                  <a:pt x="18797" y="40799"/>
                </a:lnTo>
                <a:lnTo>
                  <a:pt x="31627" y="54328"/>
                </a:lnTo>
                <a:lnTo>
                  <a:pt x="39049" y="61936"/>
                </a:lnTo>
                <a:lnTo>
                  <a:pt x="50665" y="72723"/>
                </a:lnTo>
                <a:lnTo>
                  <a:pt x="81351" y="99948"/>
                </a:lnTo>
                <a:lnTo>
                  <a:pt x="96963" y="112352"/>
                </a:lnTo>
                <a:lnTo>
                  <a:pt x="112134" y="123479"/>
                </a:lnTo>
                <a:lnTo>
                  <a:pt x="127010" y="133754"/>
                </a:lnTo>
                <a:lnTo>
                  <a:pt x="145500" y="145367"/>
                </a:lnTo>
                <a:lnTo>
                  <a:pt x="207718" y="182560"/>
                </a:lnTo>
                <a:lnTo>
                  <a:pt x="224071" y="193144"/>
                </a:lnTo>
                <a:lnTo>
                  <a:pt x="238782" y="203058"/>
                </a:lnTo>
                <a:lnTo>
                  <a:pt x="252400" y="210619"/>
                </a:lnTo>
                <a:lnTo>
                  <a:pt x="265289" y="216613"/>
                </a:lnTo>
                <a:lnTo>
                  <a:pt x="277691" y="221560"/>
                </a:lnTo>
                <a:lnTo>
                  <a:pt x="287864" y="225812"/>
                </a:lnTo>
                <a:lnTo>
                  <a:pt x="319640" y="24002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443"/>
          <p:cNvSpPr/>
          <p:nvPr/>
        </p:nvSpPr>
        <p:spPr>
          <a:xfrm>
            <a:off x="2094547" y="4286250"/>
            <a:ext cx="248604" cy="34291"/>
          </a:xfrm>
          <a:custGeom>
            <a:avLst/>
            <a:gdLst/>
            <a:ahLst/>
            <a:cxnLst/>
            <a:rect l="0" t="0" r="0" b="0"/>
            <a:pathLst>
              <a:path w="248604" h="34291">
                <a:moveTo>
                  <a:pt x="0" y="34290"/>
                </a:moveTo>
                <a:lnTo>
                  <a:pt x="27305" y="29739"/>
                </a:lnTo>
                <a:lnTo>
                  <a:pt x="24860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444"/>
          <p:cNvSpPr/>
          <p:nvPr/>
        </p:nvSpPr>
        <p:spPr>
          <a:xfrm>
            <a:off x="2128837" y="4389120"/>
            <a:ext cx="257176" cy="33099"/>
          </a:xfrm>
          <a:custGeom>
            <a:avLst/>
            <a:gdLst/>
            <a:ahLst/>
            <a:cxnLst/>
            <a:rect l="0" t="0" r="0" b="0"/>
            <a:pathLst>
              <a:path w="257176" h="33099">
                <a:moveTo>
                  <a:pt x="0" y="25717"/>
                </a:moveTo>
                <a:lnTo>
                  <a:pt x="18203" y="30268"/>
                </a:lnTo>
                <a:lnTo>
                  <a:pt x="26423" y="31609"/>
                </a:lnTo>
                <a:lnTo>
                  <a:pt x="34760" y="32502"/>
                </a:lnTo>
                <a:lnTo>
                  <a:pt x="43176" y="33098"/>
                </a:lnTo>
                <a:lnTo>
                  <a:pt x="51644" y="32543"/>
                </a:lnTo>
                <a:lnTo>
                  <a:pt x="60147" y="31220"/>
                </a:lnTo>
                <a:lnTo>
                  <a:pt x="78167" y="27210"/>
                </a:lnTo>
                <a:lnTo>
                  <a:pt x="110685" y="19598"/>
                </a:lnTo>
                <a:lnTo>
                  <a:pt x="136506" y="14108"/>
                </a:lnTo>
                <a:lnTo>
                  <a:pt x="150059" y="12262"/>
                </a:lnTo>
                <a:lnTo>
                  <a:pt x="163857" y="11032"/>
                </a:lnTo>
                <a:lnTo>
                  <a:pt x="177818" y="10213"/>
                </a:lnTo>
                <a:lnTo>
                  <a:pt x="190935" y="8713"/>
                </a:lnTo>
                <a:lnTo>
                  <a:pt x="203490" y="6761"/>
                </a:lnTo>
                <a:lnTo>
                  <a:pt x="215670" y="4507"/>
                </a:lnTo>
                <a:lnTo>
                  <a:pt x="225695" y="3004"/>
                </a:lnTo>
                <a:lnTo>
                  <a:pt x="234283" y="2003"/>
                </a:lnTo>
                <a:lnTo>
                  <a:pt x="25717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445"/>
          <p:cNvSpPr/>
          <p:nvPr/>
        </p:nvSpPr>
        <p:spPr>
          <a:xfrm>
            <a:off x="2583179" y="4157662"/>
            <a:ext cx="77154" cy="317184"/>
          </a:xfrm>
          <a:custGeom>
            <a:avLst/>
            <a:gdLst/>
            <a:ahLst/>
            <a:cxnLst/>
            <a:rect l="0" t="0" r="0" b="0"/>
            <a:pathLst>
              <a:path w="77154" h="317184">
                <a:moveTo>
                  <a:pt x="0" y="0"/>
                </a:moveTo>
                <a:lnTo>
                  <a:pt x="4552" y="13653"/>
                </a:lnTo>
                <a:lnTo>
                  <a:pt x="6844" y="24342"/>
                </a:lnTo>
                <a:lnTo>
                  <a:pt x="9326" y="38136"/>
                </a:lnTo>
                <a:lnTo>
                  <a:pt x="11932" y="53999"/>
                </a:lnTo>
                <a:lnTo>
                  <a:pt x="17480" y="77909"/>
                </a:lnTo>
                <a:lnTo>
                  <a:pt x="50762" y="204476"/>
                </a:lnTo>
                <a:lnTo>
                  <a:pt x="58439" y="231848"/>
                </a:lnTo>
                <a:lnTo>
                  <a:pt x="61819" y="243148"/>
                </a:lnTo>
                <a:lnTo>
                  <a:pt x="65026" y="256396"/>
                </a:lnTo>
                <a:lnTo>
                  <a:pt x="68116" y="270943"/>
                </a:lnTo>
                <a:lnTo>
                  <a:pt x="77153" y="31718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446"/>
          <p:cNvSpPr/>
          <p:nvPr/>
        </p:nvSpPr>
        <p:spPr>
          <a:xfrm>
            <a:off x="2820057" y="4166235"/>
            <a:ext cx="376730" cy="299019"/>
          </a:xfrm>
          <a:custGeom>
            <a:avLst/>
            <a:gdLst/>
            <a:ahLst/>
            <a:cxnLst/>
            <a:rect l="0" t="0" r="0" b="0"/>
            <a:pathLst>
              <a:path w="376730" h="299019">
                <a:moveTo>
                  <a:pt x="114595" y="17144"/>
                </a:moveTo>
                <a:lnTo>
                  <a:pt x="105493" y="21695"/>
                </a:lnTo>
                <a:lnTo>
                  <a:pt x="95282" y="29076"/>
                </a:lnTo>
                <a:lnTo>
                  <a:pt x="86480" y="38434"/>
                </a:lnTo>
                <a:lnTo>
                  <a:pt x="37145" y="92964"/>
                </a:lnTo>
                <a:lnTo>
                  <a:pt x="28672" y="101981"/>
                </a:lnTo>
                <a:lnTo>
                  <a:pt x="22070" y="110850"/>
                </a:lnTo>
                <a:lnTo>
                  <a:pt x="16717" y="119620"/>
                </a:lnTo>
                <a:lnTo>
                  <a:pt x="12196" y="128324"/>
                </a:lnTo>
                <a:lnTo>
                  <a:pt x="8229" y="139842"/>
                </a:lnTo>
                <a:lnTo>
                  <a:pt x="4632" y="153235"/>
                </a:lnTo>
                <a:lnTo>
                  <a:pt x="1281" y="167879"/>
                </a:lnTo>
                <a:lnTo>
                  <a:pt x="0" y="180500"/>
                </a:lnTo>
                <a:lnTo>
                  <a:pt x="98" y="191770"/>
                </a:lnTo>
                <a:lnTo>
                  <a:pt x="1116" y="202142"/>
                </a:lnTo>
                <a:lnTo>
                  <a:pt x="2748" y="211914"/>
                </a:lnTo>
                <a:lnTo>
                  <a:pt x="4788" y="221285"/>
                </a:lnTo>
                <a:lnTo>
                  <a:pt x="7100" y="230391"/>
                </a:lnTo>
                <a:lnTo>
                  <a:pt x="11499" y="238366"/>
                </a:lnTo>
                <a:lnTo>
                  <a:pt x="17289" y="245588"/>
                </a:lnTo>
                <a:lnTo>
                  <a:pt x="24007" y="252308"/>
                </a:lnTo>
                <a:lnTo>
                  <a:pt x="31343" y="258692"/>
                </a:lnTo>
                <a:lnTo>
                  <a:pt x="39091" y="264854"/>
                </a:lnTo>
                <a:lnTo>
                  <a:pt x="47114" y="270867"/>
                </a:lnTo>
                <a:lnTo>
                  <a:pt x="63649" y="282627"/>
                </a:lnTo>
                <a:lnTo>
                  <a:pt x="72058" y="288431"/>
                </a:lnTo>
                <a:lnTo>
                  <a:pt x="81475" y="292300"/>
                </a:lnTo>
                <a:lnTo>
                  <a:pt x="91562" y="294879"/>
                </a:lnTo>
                <a:lnTo>
                  <a:pt x="102097" y="296598"/>
                </a:lnTo>
                <a:lnTo>
                  <a:pt x="113883" y="297744"/>
                </a:lnTo>
                <a:lnTo>
                  <a:pt x="126503" y="298509"/>
                </a:lnTo>
                <a:lnTo>
                  <a:pt x="139679" y="299018"/>
                </a:lnTo>
                <a:lnTo>
                  <a:pt x="152273" y="298405"/>
                </a:lnTo>
                <a:lnTo>
                  <a:pt x="164478" y="297044"/>
                </a:lnTo>
                <a:lnTo>
                  <a:pt x="176426" y="295184"/>
                </a:lnTo>
                <a:lnTo>
                  <a:pt x="189153" y="292040"/>
                </a:lnTo>
                <a:lnTo>
                  <a:pt x="202400" y="288038"/>
                </a:lnTo>
                <a:lnTo>
                  <a:pt x="215994" y="283465"/>
                </a:lnTo>
                <a:lnTo>
                  <a:pt x="228867" y="278512"/>
                </a:lnTo>
                <a:lnTo>
                  <a:pt x="241259" y="273304"/>
                </a:lnTo>
                <a:lnTo>
                  <a:pt x="253330" y="267928"/>
                </a:lnTo>
                <a:lnTo>
                  <a:pt x="266140" y="261486"/>
                </a:lnTo>
                <a:lnTo>
                  <a:pt x="279443" y="254334"/>
                </a:lnTo>
                <a:lnTo>
                  <a:pt x="293073" y="246709"/>
                </a:lnTo>
                <a:lnTo>
                  <a:pt x="305018" y="238767"/>
                </a:lnTo>
                <a:lnTo>
                  <a:pt x="315839" y="230615"/>
                </a:lnTo>
                <a:lnTo>
                  <a:pt x="325910" y="222323"/>
                </a:lnTo>
                <a:lnTo>
                  <a:pt x="334529" y="212986"/>
                </a:lnTo>
                <a:lnTo>
                  <a:pt x="342180" y="202950"/>
                </a:lnTo>
                <a:lnTo>
                  <a:pt x="368148" y="164019"/>
                </a:lnTo>
                <a:lnTo>
                  <a:pt x="372213" y="155066"/>
                </a:lnTo>
                <a:lnTo>
                  <a:pt x="374923" y="146240"/>
                </a:lnTo>
                <a:lnTo>
                  <a:pt x="376729" y="137498"/>
                </a:lnTo>
                <a:lnTo>
                  <a:pt x="376028" y="127860"/>
                </a:lnTo>
                <a:lnTo>
                  <a:pt x="373656" y="117625"/>
                </a:lnTo>
                <a:lnTo>
                  <a:pt x="370170" y="106992"/>
                </a:lnTo>
                <a:lnTo>
                  <a:pt x="365941" y="97045"/>
                </a:lnTo>
                <a:lnTo>
                  <a:pt x="361217" y="87557"/>
                </a:lnTo>
                <a:lnTo>
                  <a:pt x="356162" y="78374"/>
                </a:lnTo>
                <a:lnTo>
                  <a:pt x="348982" y="70346"/>
                </a:lnTo>
                <a:lnTo>
                  <a:pt x="340386" y="63090"/>
                </a:lnTo>
                <a:lnTo>
                  <a:pt x="330844" y="56347"/>
                </a:lnTo>
                <a:lnTo>
                  <a:pt x="320674" y="49947"/>
                </a:lnTo>
                <a:lnTo>
                  <a:pt x="310083" y="43776"/>
                </a:lnTo>
                <a:lnTo>
                  <a:pt x="299213" y="37756"/>
                </a:lnTo>
                <a:lnTo>
                  <a:pt x="287204" y="32790"/>
                </a:lnTo>
                <a:lnTo>
                  <a:pt x="274435" y="28528"/>
                </a:lnTo>
                <a:lnTo>
                  <a:pt x="248500" y="21252"/>
                </a:lnTo>
                <a:lnTo>
                  <a:pt x="224273" y="14842"/>
                </a:lnTo>
                <a:lnTo>
                  <a:pt x="212479" y="12752"/>
                </a:lnTo>
                <a:lnTo>
                  <a:pt x="200806" y="11359"/>
                </a:lnTo>
                <a:lnTo>
                  <a:pt x="189214" y="10430"/>
                </a:lnTo>
                <a:lnTo>
                  <a:pt x="178628" y="8858"/>
                </a:lnTo>
                <a:lnTo>
                  <a:pt x="168714" y="6858"/>
                </a:lnTo>
                <a:lnTo>
                  <a:pt x="159247" y="4572"/>
                </a:lnTo>
                <a:lnTo>
                  <a:pt x="151030" y="3048"/>
                </a:lnTo>
                <a:lnTo>
                  <a:pt x="143648" y="2032"/>
                </a:lnTo>
                <a:lnTo>
                  <a:pt x="12316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447"/>
          <p:cNvSpPr/>
          <p:nvPr/>
        </p:nvSpPr>
        <p:spPr>
          <a:xfrm>
            <a:off x="3286125" y="4286250"/>
            <a:ext cx="368618" cy="257176"/>
          </a:xfrm>
          <a:custGeom>
            <a:avLst/>
            <a:gdLst/>
            <a:ahLst/>
            <a:cxnLst/>
            <a:rect l="0" t="0" r="0" b="0"/>
            <a:pathLst>
              <a:path w="368618" h="257176">
                <a:moveTo>
                  <a:pt x="368617" y="0"/>
                </a:moveTo>
                <a:lnTo>
                  <a:pt x="337373" y="31244"/>
                </a:lnTo>
                <a:lnTo>
                  <a:pt x="330642" y="37022"/>
                </a:lnTo>
                <a:lnTo>
                  <a:pt x="323298" y="42779"/>
                </a:lnTo>
                <a:lnTo>
                  <a:pt x="315545" y="48521"/>
                </a:lnTo>
                <a:lnTo>
                  <a:pt x="306565" y="54255"/>
                </a:lnTo>
                <a:lnTo>
                  <a:pt x="296769" y="59982"/>
                </a:lnTo>
                <a:lnTo>
                  <a:pt x="286429" y="65706"/>
                </a:lnTo>
                <a:lnTo>
                  <a:pt x="275725" y="72379"/>
                </a:lnTo>
                <a:lnTo>
                  <a:pt x="264779" y="79685"/>
                </a:lnTo>
                <a:lnTo>
                  <a:pt x="253672" y="87413"/>
                </a:lnTo>
                <a:lnTo>
                  <a:pt x="241504" y="95423"/>
                </a:lnTo>
                <a:lnTo>
                  <a:pt x="215285" y="111943"/>
                </a:lnTo>
                <a:lnTo>
                  <a:pt x="202578" y="120348"/>
                </a:lnTo>
                <a:lnTo>
                  <a:pt x="178299" y="137308"/>
                </a:lnTo>
                <a:lnTo>
                  <a:pt x="165539" y="144878"/>
                </a:lnTo>
                <a:lnTo>
                  <a:pt x="152269" y="151831"/>
                </a:lnTo>
                <a:lnTo>
                  <a:pt x="138660" y="158370"/>
                </a:lnTo>
                <a:lnTo>
                  <a:pt x="126730" y="165587"/>
                </a:lnTo>
                <a:lnTo>
                  <a:pt x="115919" y="173256"/>
                </a:lnTo>
                <a:lnTo>
                  <a:pt x="105854" y="181226"/>
                </a:lnTo>
                <a:lnTo>
                  <a:pt x="95334" y="188445"/>
                </a:lnTo>
                <a:lnTo>
                  <a:pt x="84511" y="195163"/>
                </a:lnTo>
                <a:lnTo>
                  <a:pt x="73485" y="201546"/>
                </a:lnTo>
                <a:lnTo>
                  <a:pt x="64230" y="207706"/>
                </a:lnTo>
                <a:lnTo>
                  <a:pt x="56155" y="213718"/>
                </a:lnTo>
                <a:lnTo>
                  <a:pt x="48866" y="219631"/>
                </a:lnTo>
                <a:lnTo>
                  <a:pt x="41150" y="225478"/>
                </a:lnTo>
                <a:lnTo>
                  <a:pt x="24956" y="237055"/>
                </a:lnTo>
                <a:lnTo>
                  <a:pt x="18542" y="240904"/>
                </a:lnTo>
                <a:lnTo>
                  <a:pt x="8876" y="245181"/>
                </a:lnTo>
                <a:lnTo>
                  <a:pt x="5917" y="247274"/>
                </a:lnTo>
                <a:lnTo>
                  <a:pt x="3945" y="249621"/>
                </a:lnTo>
                <a:lnTo>
                  <a:pt x="0" y="25717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448"/>
          <p:cNvSpPr/>
          <p:nvPr/>
        </p:nvSpPr>
        <p:spPr>
          <a:xfrm>
            <a:off x="3380422" y="4329112"/>
            <a:ext cx="248604" cy="240031"/>
          </a:xfrm>
          <a:custGeom>
            <a:avLst/>
            <a:gdLst/>
            <a:ahLst/>
            <a:cxnLst/>
            <a:rect l="0" t="0" r="0" b="0"/>
            <a:pathLst>
              <a:path w="248604" h="240031">
                <a:moveTo>
                  <a:pt x="0" y="0"/>
                </a:moveTo>
                <a:lnTo>
                  <a:pt x="4551" y="13653"/>
                </a:lnTo>
                <a:lnTo>
                  <a:pt x="6844" y="18627"/>
                </a:lnTo>
                <a:lnTo>
                  <a:pt x="9325" y="22895"/>
                </a:lnTo>
                <a:lnTo>
                  <a:pt x="40550" y="69418"/>
                </a:lnTo>
                <a:lnTo>
                  <a:pt x="47989" y="77712"/>
                </a:lnTo>
                <a:lnTo>
                  <a:pt x="56758" y="86097"/>
                </a:lnTo>
                <a:lnTo>
                  <a:pt x="66413" y="94546"/>
                </a:lnTo>
                <a:lnTo>
                  <a:pt x="248603"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449"/>
          <p:cNvSpPr/>
          <p:nvPr/>
        </p:nvSpPr>
        <p:spPr>
          <a:xfrm>
            <a:off x="3500437" y="4560570"/>
            <a:ext cx="102871" cy="77153"/>
          </a:xfrm>
          <a:custGeom>
            <a:avLst/>
            <a:gdLst/>
            <a:ahLst/>
            <a:cxnLst/>
            <a:rect l="0" t="0" r="0" b="0"/>
            <a:pathLst>
              <a:path w="102871" h="77153">
                <a:moveTo>
                  <a:pt x="0" y="0"/>
                </a:moveTo>
                <a:lnTo>
                  <a:pt x="0" y="4550"/>
                </a:lnTo>
                <a:lnTo>
                  <a:pt x="953" y="5891"/>
                </a:lnTo>
                <a:lnTo>
                  <a:pt x="2540" y="6785"/>
                </a:lnTo>
                <a:lnTo>
                  <a:pt x="4551" y="7381"/>
                </a:lnTo>
                <a:lnTo>
                  <a:pt x="6844" y="8730"/>
                </a:lnTo>
                <a:lnTo>
                  <a:pt x="9325" y="10583"/>
                </a:lnTo>
                <a:lnTo>
                  <a:pt x="11931" y="12770"/>
                </a:lnTo>
                <a:lnTo>
                  <a:pt x="14622" y="14228"/>
                </a:lnTo>
                <a:lnTo>
                  <a:pt x="17368" y="15200"/>
                </a:lnTo>
                <a:lnTo>
                  <a:pt x="20151" y="15849"/>
                </a:lnTo>
                <a:lnTo>
                  <a:pt x="22007" y="17233"/>
                </a:lnTo>
                <a:lnTo>
                  <a:pt x="23244" y="19109"/>
                </a:lnTo>
                <a:lnTo>
                  <a:pt x="24068" y="21311"/>
                </a:lnTo>
                <a:lnTo>
                  <a:pt x="25571" y="22780"/>
                </a:lnTo>
                <a:lnTo>
                  <a:pt x="27525" y="23759"/>
                </a:lnTo>
                <a:lnTo>
                  <a:pt x="29780" y="24412"/>
                </a:lnTo>
                <a:lnTo>
                  <a:pt x="33188" y="26752"/>
                </a:lnTo>
                <a:lnTo>
                  <a:pt x="37366" y="30217"/>
                </a:lnTo>
                <a:lnTo>
                  <a:pt x="42056" y="34432"/>
                </a:lnTo>
                <a:lnTo>
                  <a:pt x="46134" y="37242"/>
                </a:lnTo>
                <a:lnTo>
                  <a:pt x="49806" y="39115"/>
                </a:lnTo>
                <a:lnTo>
                  <a:pt x="53206" y="40364"/>
                </a:lnTo>
                <a:lnTo>
                  <a:pt x="56426" y="42149"/>
                </a:lnTo>
                <a:lnTo>
                  <a:pt x="59525" y="44292"/>
                </a:lnTo>
                <a:lnTo>
                  <a:pt x="62543" y="46673"/>
                </a:lnTo>
                <a:lnTo>
                  <a:pt x="65508" y="49212"/>
                </a:lnTo>
                <a:lnTo>
                  <a:pt x="68437" y="51858"/>
                </a:lnTo>
                <a:lnTo>
                  <a:pt x="74231" y="57338"/>
                </a:lnTo>
                <a:lnTo>
                  <a:pt x="79982" y="62948"/>
                </a:lnTo>
                <a:lnTo>
                  <a:pt x="82849" y="64825"/>
                </a:lnTo>
                <a:lnTo>
                  <a:pt x="85712" y="66077"/>
                </a:lnTo>
                <a:lnTo>
                  <a:pt x="102870" y="7715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450"/>
          <p:cNvSpPr/>
          <p:nvPr/>
        </p:nvSpPr>
        <p:spPr>
          <a:xfrm>
            <a:off x="3517582" y="4569142"/>
            <a:ext cx="137161" cy="120016"/>
          </a:xfrm>
          <a:custGeom>
            <a:avLst/>
            <a:gdLst/>
            <a:ahLst/>
            <a:cxnLst/>
            <a:rect l="0" t="0" r="0" b="0"/>
            <a:pathLst>
              <a:path w="137161" h="120016">
                <a:moveTo>
                  <a:pt x="0" y="0"/>
                </a:moveTo>
                <a:lnTo>
                  <a:pt x="0" y="4551"/>
                </a:lnTo>
                <a:lnTo>
                  <a:pt x="953" y="6844"/>
                </a:lnTo>
                <a:lnTo>
                  <a:pt x="2540" y="9325"/>
                </a:lnTo>
                <a:lnTo>
                  <a:pt x="4551" y="11932"/>
                </a:lnTo>
                <a:lnTo>
                  <a:pt x="6844" y="14622"/>
                </a:lnTo>
                <a:lnTo>
                  <a:pt x="9325" y="17368"/>
                </a:lnTo>
                <a:lnTo>
                  <a:pt x="11932" y="20151"/>
                </a:lnTo>
                <a:lnTo>
                  <a:pt x="14622" y="23911"/>
                </a:lnTo>
                <a:lnTo>
                  <a:pt x="17368" y="28324"/>
                </a:lnTo>
                <a:lnTo>
                  <a:pt x="20151" y="33170"/>
                </a:lnTo>
                <a:lnTo>
                  <a:pt x="23911" y="38306"/>
                </a:lnTo>
                <a:lnTo>
                  <a:pt x="28324" y="43635"/>
                </a:lnTo>
                <a:lnTo>
                  <a:pt x="33170" y="49092"/>
                </a:lnTo>
                <a:lnTo>
                  <a:pt x="43068" y="57493"/>
                </a:lnTo>
                <a:lnTo>
                  <a:pt x="56334" y="67857"/>
                </a:lnTo>
                <a:lnTo>
                  <a:pt x="71846" y="79528"/>
                </a:lnTo>
                <a:lnTo>
                  <a:pt x="85045" y="88261"/>
                </a:lnTo>
                <a:lnTo>
                  <a:pt x="96702" y="95036"/>
                </a:lnTo>
                <a:lnTo>
                  <a:pt x="107330" y="100505"/>
                </a:lnTo>
                <a:lnTo>
                  <a:pt x="115369" y="105103"/>
                </a:lnTo>
                <a:lnTo>
                  <a:pt x="121680" y="109122"/>
                </a:lnTo>
                <a:lnTo>
                  <a:pt x="137160" y="1200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451"/>
          <p:cNvSpPr/>
          <p:nvPr/>
        </p:nvSpPr>
        <p:spPr>
          <a:xfrm>
            <a:off x="3780872" y="4586287"/>
            <a:ext cx="388221" cy="34291"/>
          </a:xfrm>
          <a:custGeom>
            <a:avLst/>
            <a:gdLst/>
            <a:ahLst/>
            <a:cxnLst/>
            <a:rect l="0" t="0" r="0" b="0"/>
            <a:pathLst>
              <a:path w="388221" h="34291">
                <a:moveTo>
                  <a:pt x="11030" y="34290"/>
                </a:moveTo>
                <a:lnTo>
                  <a:pt x="1928" y="29740"/>
                </a:lnTo>
                <a:lnTo>
                  <a:pt x="200" y="28399"/>
                </a:lnTo>
                <a:lnTo>
                  <a:pt x="0" y="27505"/>
                </a:lnTo>
                <a:lnTo>
                  <a:pt x="819" y="26909"/>
                </a:lnTo>
                <a:lnTo>
                  <a:pt x="4269" y="26247"/>
                </a:lnTo>
                <a:lnTo>
                  <a:pt x="6523" y="26071"/>
                </a:lnTo>
                <a:lnTo>
                  <a:pt x="9930" y="25001"/>
                </a:lnTo>
                <a:lnTo>
                  <a:pt x="14107" y="23335"/>
                </a:lnTo>
                <a:lnTo>
                  <a:pt x="18796" y="21271"/>
                </a:lnTo>
                <a:lnTo>
                  <a:pt x="25732" y="19896"/>
                </a:lnTo>
                <a:lnTo>
                  <a:pt x="34167" y="18979"/>
                </a:lnTo>
                <a:lnTo>
                  <a:pt x="43599" y="18368"/>
                </a:lnTo>
                <a:lnTo>
                  <a:pt x="54651" y="17960"/>
                </a:lnTo>
                <a:lnTo>
                  <a:pt x="79629" y="17507"/>
                </a:lnTo>
                <a:lnTo>
                  <a:pt x="93911" y="16434"/>
                </a:lnTo>
                <a:lnTo>
                  <a:pt x="109147" y="14766"/>
                </a:lnTo>
                <a:lnTo>
                  <a:pt x="125019" y="12702"/>
                </a:lnTo>
                <a:lnTo>
                  <a:pt x="141315" y="11325"/>
                </a:lnTo>
                <a:lnTo>
                  <a:pt x="157894" y="10408"/>
                </a:lnTo>
                <a:lnTo>
                  <a:pt x="174662" y="9796"/>
                </a:lnTo>
                <a:lnTo>
                  <a:pt x="285781" y="2923"/>
                </a:lnTo>
                <a:lnTo>
                  <a:pt x="38822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452"/>
          <p:cNvSpPr/>
          <p:nvPr/>
        </p:nvSpPr>
        <p:spPr>
          <a:xfrm>
            <a:off x="4239532" y="4493286"/>
            <a:ext cx="469628" cy="290008"/>
          </a:xfrm>
          <a:custGeom>
            <a:avLst/>
            <a:gdLst/>
            <a:ahLst/>
            <a:cxnLst/>
            <a:rect l="0" t="0" r="0" b="0"/>
            <a:pathLst>
              <a:path w="469628" h="290008">
                <a:moveTo>
                  <a:pt x="58147" y="15849"/>
                </a:moveTo>
                <a:lnTo>
                  <a:pt x="67250" y="11298"/>
                </a:lnTo>
                <a:lnTo>
                  <a:pt x="76798" y="9063"/>
                </a:lnTo>
                <a:lnTo>
                  <a:pt x="88344" y="7118"/>
                </a:lnTo>
                <a:lnTo>
                  <a:pt x="103001" y="3078"/>
                </a:lnTo>
                <a:lnTo>
                  <a:pt x="110910" y="1620"/>
                </a:lnTo>
                <a:lnTo>
                  <a:pt x="119040" y="648"/>
                </a:lnTo>
                <a:lnTo>
                  <a:pt x="127318" y="0"/>
                </a:lnTo>
                <a:lnTo>
                  <a:pt x="136646" y="520"/>
                </a:lnTo>
                <a:lnTo>
                  <a:pt x="146675" y="1820"/>
                </a:lnTo>
                <a:lnTo>
                  <a:pt x="157171" y="3639"/>
                </a:lnTo>
                <a:lnTo>
                  <a:pt x="168930" y="4851"/>
                </a:lnTo>
                <a:lnTo>
                  <a:pt x="181533" y="5659"/>
                </a:lnTo>
                <a:lnTo>
                  <a:pt x="194697" y="6198"/>
                </a:lnTo>
                <a:lnTo>
                  <a:pt x="207283" y="7510"/>
                </a:lnTo>
                <a:lnTo>
                  <a:pt x="219484" y="9337"/>
                </a:lnTo>
                <a:lnTo>
                  <a:pt x="231428" y="11508"/>
                </a:lnTo>
                <a:lnTo>
                  <a:pt x="243200" y="13907"/>
                </a:lnTo>
                <a:lnTo>
                  <a:pt x="266440" y="19113"/>
                </a:lnTo>
                <a:lnTo>
                  <a:pt x="277972" y="22787"/>
                </a:lnTo>
                <a:lnTo>
                  <a:pt x="289470" y="27142"/>
                </a:lnTo>
                <a:lnTo>
                  <a:pt x="300945" y="31950"/>
                </a:lnTo>
                <a:lnTo>
                  <a:pt x="311452" y="36108"/>
                </a:lnTo>
                <a:lnTo>
                  <a:pt x="330747" y="43268"/>
                </a:lnTo>
                <a:lnTo>
                  <a:pt x="339893" y="48416"/>
                </a:lnTo>
                <a:lnTo>
                  <a:pt x="348848" y="54705"/>
                </a:lnTo>
                <a:lnTo>
                  <a:pt x="357675" y="61755"/>
                </a:lnTo>
                <a:lnTo>
                  <a:pt x="365465" y="68360"/>
                </a:lnTo>
                <a:lnTo>
                  <a:pt x="372564" y="74669"/>
                </a:lnTo>
                <a:lnTo>
                  <a:pt x="385531" y="86758"/>
                </a:lnTo>
                <a:lnTo>
                  <a:pt x="397644" y="98482"/>
                </a:lnTo>
                <a:lnTo>
                  <a:pt x="401636" y="105227"/>
                </a:lnTo>
                <a:lnTo>
                  <a:pt x="404297" y="112582"/>
                </a:lnTo>
                <a:lnTo>
                  <a:pt x="406072" y="120342"/>
                </a:lnTo>
                <a:lnTo>
                  <a:pt x="406302" y="127421"/>
                </a:lnTo>
                <a:lnTo>
                  <a:pt x="405503" y="134045"/>
                </a:lnTo>
                <a:lnTo>
                  <a:pt x="404018" y="140366"/>
                </a:lnTo>
                <a:lnTo>
                  <a:pt x="401123" y="147438"/>
                </a:lnTo>
                <a:lnTo>
                  <a:pt x="397288" y="155010"/>
                </a:lnTo>
                <a:lnTo>
                  <a:pt x="392826" y="162915"/>
                </a:lnTo>
                <a:lnTo>
                  <a:pt x="386994" y="170091"/>
                </a:lnTo>
                <a:lnTo>
                  <a:pt x="380249" y="176779"/>
                </a:lnTo>
                <a:lnTo>
                  <a:pt x="372894" y="183143"/>
                </a:lnTo>
                <a:lnTo>
                  <a:pt x="364181" y="190243"/>
                </a:lnTo>
                <a:lnTo>
                  <a:pt x="344340" y="205752"/>
                </a:lnTo>
                <a:lnTo>
                  <a:pt x="332762" y="212936"/>
                </a:lnTo>
                <a:lnTo>
                  <a:pt x="320281" y="219630"/>
                </a:lnTo>
                <a:lnTo>
                  <a:pt x="307199" y="225998"/>
                </a:lnTo>
                <a:lnTo>
                  <a:pt x="293714" y="232148"/>
                </a:lnTo>
                <a:lnTo>
                  <a:pt x="266031" y="244062"/>
                </a:lnTo>
                <a:lnTo>
                  <a:pt x="223671" y="261479"/>
                </a:lnTo>
                <a:lnTo>
                  <a:pt x="209454" y="266280"/>
                </a:lnTo>
                <a:lnTo>
                  <a:pt x="195214" y="270432"/>
                </a:lnTo>
                <a:lnTo>
                  <a:pt x="180957" y="274154"/>
                </a:lnTo>
                <a:lnTo>
                  <a:pt x="152417" y="280829"/>
                </a:lnTo>
                <a:lnTo>
                  <a:pt x="138139" y="283942"/>
                </a:lnTo>
                <a:lnTo>
                  <a:pt x="124810" y="286018"/>
                </a:lnTo>
                <a:lnTo>
                  <a:pt x="112114" y="287401"/>
                </a:lnTo>
                <a:lnTo>
                  <a:pt x="99841" y="288324"/>
                </a:lnTo>
                <a:lnTo>
                  <a:pt x="88801" y="288939"/>
                </a:lnTo>
                <a:lnTo>
                  <a:pt x="68913" y="289622"/>
                </a:lnTo>
                <a:lnTo>
                  <a:pt x="46203" y="290007"/>
                </a:lnTo>
                <a:lnTo>
                  <a:pt x="33471" y="287557"/>
                </a:lnTo>
                <a:lnTo>
                  <a:pt x="22415" y="283293"/>
                </a:lnTo>
                <a:lnTo>
                  <a:pt x="10836" y="275537"/>
                </a:lnTo>
                <a:lnTo>
                  <a:pt x="4418" y="270013"/>
                </a:lnTo>
                <a:lnTo>
                  <a:pt x="2325" y="266254"/>
                </a:lnTo>
                <a:lnTo>
                  <a:pt x="930" y="261843"/>
                </a:lnTo>
                <a:lnTo>
                  <a:pt x="0" y="256998"/>
                </a:lnTo>
                <a:lnTo>
                  <a:pt x="332" y="251862"/>
                </a:lnTo>
                <a:lnTo>
                  <a:pt x="1507" y="246533"/>
                </a:lnTo>
                <a:lnTo>
                  <a:pt x="3242" y="241076"/>
                </a:lnTo>
                <a:lnTo>
                  <a:pt x="6304" y="236485"/>
                </a:lnTo>
                <a:lnTo>
                  <a:pt x="14786" y="228844"/>
                </a:lnTo>
                <a:lnTo>
                  <a:pt x="19714" y="224521"/>
                </a:lnTo>
                <a:lnTo>
                  <a:pt x="24906" y="219733"/>
                </a:lnTo>
                <a:lnTo>
                  <a:pt x="30271" y="214637"/>
                </a:lnTo>
                <a:lnTo>
                  <a:pt x="36706" y="209334"/>
                </a:lnTo>
                <a:lnTo>
                  <a:pt x="43853" y="203894"/>
                </a:lnTo>
                <a:lnTo>
                  <a:pt x="51475" y="198362"/>
                </a:lnTo>
                <a:lnTo>
                  <a:pt x="60367" y="193722"/>
                </a:lnTo>
                <a:lnTo>
                  <a:pt x="70105" y="189676"/>
                </a:lnTo>
                <a:lnTo>
                  <a:pt x="80407" y="186026"/>
                </a:lnTo>
                <a:lnTo>
                  <a:pt x="95847" y="181687"/>
                </a:lnTo>
                <a:lnTo>
                  <a:pt x="135863" y="171787"/>
                </a:lnTo>
                <a:lnTo>
                  <a:pt x="155678" y="168385"/>
                </a:lnTo>
                <a:lnTo>
                  <a:pt x="174602" y="166117"/>
                </a:lnTo>
                <a:lnTo>
                  <a:pt x="192934" y="164605"/>
                </a:lnTo>
                <a:lnTo>
                  <a:pt x="209918" y="163597"/>
                </a:lnTo>
                <a:lnTo>
                  <a:pt x="241489" y="162477"/>
                </a:lnTo>
                <a:lnTo>
                  <a:pt x="256575" y="163131"/>
                </a:lnTo>
                <a:lnTo>
                  <a:pt x="271395" y="164520"/>
                </a:lnTo>
                <a:lnTo>
                  <a:pt x="286038" y="166397"/>
                </a:lnTo>
                <a:lnTo>
                  <a:pt x="300562" y="168602"/>
                </a:lnTo>
                <a:lnTo>
                  <a:pt x="329400" y="173592"/>
                </a:lnTo>
                <a:lnTo>
                  <a:pt x="342805" y="176256"/>
                </a:lnTo>
                <a:lnTo>
                  <a:pt x="367860" y="181756"/>
                </a:lnTo>
                <a:lnTo>
                  <a:pt x="379875" y="183604"/>
                </a:lnTo>
                <a:lnTo>
                  <a:pt x="391695" y="184835"/>
                </a:lnTo>
                <a:lnTo>
                  <a:pt x="403385" y="185656"/>
                </a:lnTo>
                <a:lnTo>
                  <a:pt x="414035" y="187156"/>
                </a:lnTo>
                <a:lnTo>
                  <a:pt x="423994" y="189109"/>
                </a:lnTo>
                <a:lnTo>
                  <a:pt x="433490" y="191363"/>
                </a:lnTo>
                <a:lnTo>
                  <a:pt x="441726" y="192866"/>
                </a:lnTo>
                <a:lnTo>
                  <a:pt x="449121" y="193868"/>
                </a:lnTo>
                <a:lnTo>
                  <a:pt x="469627" y="19587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453"/>
          <p:cNvSpPr/>
          <p:nvPr/>
        </p:nvSpPr>
        <p:spPr>
          <a:xfrm>
            <a:off x="4754330" y="4371975"/>
            <a:ext cx="272013" cy="471488"/>
          </a:xfrm>
          <a:custGeom>
            <a:avLst/>
            <a:gdLst/>
            <a:ahLst/>
            <a:cxnLst/>
            <a:rect l="0" t="0" r="0" b="0"/>
            <a:pathLst>
              <a:path w="272013" h="471488">
                <a:moveTo>
                  <a:pt x="272012" y="0"/>
                </a:moveTo>
                <a:lnTo>
                  <a:pt x="258360" y="9101"/>
                </a:lnTo>
                <a:lnTo>
                  <a:pt x="251480" y="11783"/>
                </a:lnTo>
                <a:lnTo>
                  <a:pt x="244037" y="13570"/>
                </a:lnTo>
                <a:lnTo>
                  <a:pt x="236217" y="14761"/>
                </a:lnTo>
                <a:lnTo>
                  <a:pt x="228146" y="17461"/>
                </a:lnTo>
                <a:lnTo>
                  <a:pt x="219908" y="21166"/>
                </a:lnTo>
                <a:lnTo>
                  <a:pt x="211559" y="25540"/>
                </a:lnTo>
                <a:lnTo>
                  <a:pt x="202182" y="29409"/>
                </a:lnTo>
                <a:lnTo>
                  <a:pt x="192121" y="32941"/>
                </a:lnTo>
                <a:lnTo>
                  <a:pt x="153150" y="45453"/>
                </a:lnTo>
                <a:lnTo>
                  <a:pt x="140383" y="50305"/>
                </a:lnTo>
                <a:lnTo>
                  <a:pt x="108418" y="63315"/>
                </a:lnTo>
                <a:lnTo>
                  <a:pt x="93417" y="69832"/>
                </a:lnTo>
                <a:lnTo>
                  <a:pt x="66589" y="82154"/>
                </a:lnTo>
                <a:lnTo>
                  <a:pt x="56006" y="88107"/>
                </a:lnTo>
                <a:lnTo>
                  <a:pt x="47045" y="93980"/>
                </a:lnTo>
                <a:lnTo>
                  <a:pt x="39167" y="99801"/>
                </a:lnTo>
                <a:lnTo>
                  <a:pt x="32009" y="105586"/>
                </a:lnTo>
                <a:lnTo>
                  <a:pt x="25333" y="111349"/>
                </a:lnTo>
                <a:lnTo>
                  <a:pt x="18977" y="117094"/>
                </a:lnTo>
                <a:lnTo>
                  <a:pt x="13787" y="122831"/>
                </a:lnTo>
                <a:lnTo>
                  <a:pt x="5480" y="134284"/>
                </a:lnTo>
                <a:lnTo>
                  <a:pt x="1154" y="145724"/>
                </a:lnTo>
                <a:lnTo>
                  <a:pt x="0" y="151441"/>
                </a:lnTo>
                <a:lnTo>
                  <a:pt x="1135" y="158111"/>
                </a:lnTo>
                <a:lnTo>
                  <a:pt x="3797" y="165415"/>
                </a:lnTo>
                <a:lnTo>
                  <a:pt x="7477" y="173141"/>
                </a:lnTo>
                <a:lnTo>
                  <a:pt x="11836" y="181150"/>
                </a:lnTo>
                <a:lnTo>
                  <a:pt x="16646" y="189346"/>
                </a:lnTo>
                <a:lnTo>
                  <a:pt x="21758" y="197668"/>
                </a:lnTo>
                <a:lnTo>
                  <a:pt x="28976" y="206074"/>
                </a:lnTo>
                <a:lnTo>
                  <a:pt x="37598" y="214535"/>
                </a:lnTo>
                <a:lnTo>
                  <a:pt x="47156" y="223033"/>
                </a:lnTo>
                <a:lnTo>
                  <a:pt x="57338" y="231556"/>
                </a:lnTo>
                <a:lnTo>
                  <a:pt x="78812" y="248646"/>
                </a:lnTo>
                <a:lnTo>
                  <a:pt x="89871" y="256252"/>
                </a:lnTo>
                <a:lnTo>
                  <a:pt x="101055" y="263227"/>
                </a:lnTo>
                <a:lnTo>
                  <a:pt x="112321" y="269781"/>
                </a:lnTo>
                <a:lnTo>
                  <a:pt x="122688" y="277009"/>
                </a:lnTo>
                <a:lnTo>
                  <a:pt x="132458" y="284685"/>
                </a:lnTo>
                <a:lnTo>
                  <a:pt x="141829" y="292660"/>
                </a:lnTo>
                <a:lnTo>
                  <a:pt x="162400" y="309141"/>
                </a:lnTo>
                <a:lnTo>
                  <a:pt x="173220" y="317536"/>
                </a:lnTo>
                <a:lnTo>
                  <a:pt x="182338" y="325038"/>
                </a:lnTo>
                <a:lnTo>
                  <a:pt x="190322" y="331945"/>
                </a:lnTo>
                <a:lnTo>
                  <a:pt x="197549" y="338454"/>
                </a:lnTo>
                <a:lnTo>
                  <a:pt x="203320" y="345651"/>
                </a:lnTo>
                <a:lnTo>
                  <a:pt x="208120" y="353306"/>
                </a:lnTo>
                <a:lnTo>
                  <a:pt x="215041" y="367527"/>
                </a:lnTo>
                <a:lnTo>
                  <a:pt x="218116" y="377023"/>
                </a:lnTo>
                <a:lnTo>
                  <a:pt x="217032" y="381841"/>
                </a:lnTo>
                <a:lnTo>
                  <a:pt x="210746" y="392274"/>
                </a:lnTo>
                <a:lnTo>
                  <a:pt x="206404" y="397724"/>
                </a:lnTo>
                <a:lnTo>
                  <a:pt x="201603" y="403261"/>
                </a:lnTo>
                <a:lnTo>
                  <a:pt x="196498" y="408858"/>
                </a:lnTo>
                <a:lnTo>
                  <a:pt x="190237" y="413542"/>
                </a:lnTo>
                <a:lnTo>
                  <a:pt x="183205" y="417617"/>
                </a:lnTo>
                <a:lnTo>
                  <a:pt x="146837" y="435552"/>
                </a:lnTo>
                <a:lnTo>
                  <a:pt x="134270" y="440863"/>
                </a:lnTo>
                <a:lnTo>
                  <a:pt x="120177" y="446309"/>
                </a:lnTo>
                <a:lnTo>
                  <a:pt x="80656" y="460535"/>
                </a:lnTo>
                <a:lnTo>
                  <a:pt x="70146" y="464186"/>
                </a:lnTo>
                <a:lnTo>
                  <a:pt x="61235" y="466619"/>
                </a:lnTo>
                <a:lnTo>
                  <a:pt x="53389" y="468242"/>
                </a:lnTo>
                <a:lnTo>
                  <a:pt x="46254" y="469324"/>
                </a:lnTo>
                <a:lnTo>
                  <a:pt x="40544" y="470044"/>
                </a:lnTo>
                <a:lnTo>
                  <a:pt x="35785" y="470525"/>
                </a:lnTo>
                <a:lnTo>
                  <a:pt x="23410" y="4714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454"/>
          <p:cNvSpPr/>
          <p:nvPr/>
        </p:nvSpPr>
        <p:spPr>
          <a:xfrm>
            <a:off x="4889182" y="4474845"/>
            <a:ext cx="282894" cy="25718"/>
          </a:xfrm>
          <a:custGeom>
            <a:avLst/>
            <a:gdLst/>
            <a:ahLst/>
            <a:cxnLst/>
            <a:rect l="0" t="0" r="0" b="0"/>
            <a:pathLst>
              <a:path w="282894" h="25718">
                <a:moveTo>
                  <a:pt x="0" y="25717"/>
                </a:moveTo>
                <a:lnTo>
                  <a:pt x="22755" y="21167"/>
                </a:lnTo>
                <a:lnTo>
                  <a:pt x="44086" y="16392"/>
                </a:lnTo>
                <a:lnTo>
                  <a:pt x="55108" y="13786"/>
                </a:lnTo>
                <a:lnTo>
                  <a:pt x="68171" y="12048"/>
                </a:lnTo>
                <a:lnTo>
                  <a:pt x="82595" y="10890"/>
                </a:lnTo>
                <a:lnTo>
                  <a:pt x="97926" y="10117"/>
                </a:lnTo>
                <a:lnTo>
                  <a:pt x="115766" y="8649"/>
                </a:lnTo>
                <a:lnTo>
                  <a:pt x="155909" y="4479"/>
                </a:lnTo>
                <a:lnTo>
                  <a:pt x="179187" y="2986"/>
                </a:lnTo>
                <a:lnTo>
                  <a:pt x="204231" y="1991"/>
                </a:lnTo>
                <a:lnTo>
                  <a:pt x="28289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455"/>
          <p:cNvSpPr/>
          <p:nvPr/>
        </p:nvSpPr>
        <p:spPr>
          <a:xfrm>
            <a:off x="3560445" y="4569142"/>
            <a:ext cx="68581" cy="85726"/>
          </a:xfrm>
          <a:custGeom>
            <a:avLst/>
            <a:gdLst/>
            <a:ahLst/>
            <a:cxnLst/>
            <a:rect l="0" t="0" r="0" b="0"/>
            <a:pathLst>
              <a:path w="68581" h="85726">
                <a:moveTo>
                  <a:pt x="0" y="0"/>
                </a:moveTo>
                <a:lnTo>
                  <a:pt x="4550" y="4551"/>
                </a:lnTo>
                <a:lnTo>
                  <a:pt x="6843" y="7797"/>
                </a:lnTo>
                <a:lnTo>
                  <a:pt x="9324" y="11865"/>
                </a:lnTo>
                <a:lnTo>
                  <a:pt x="11931" y="16483"/>
                </a:lnTo>
                <a:lnTo>
                  <a:pt x="14622" y="20514"/>
                </a:lnTo>
                <a:lnTo>
                  <a:pt x="17368" y="24153"/>
                </a:lnTo>
                <a:lnTo>
                  <a:pt x="24068" y="32288"/>
                </a:lnTo>
                <a:lnTo>
                  <a:pt x="25570" y="33908"/>
                </a:lnTo>
                <a:lnTo>
                  <a:pt x="29779" y="38248"/>
                </a:lnTo>
                <a:lnTo>
                  <a:pt x="60587" y="69151"/>
                </a:lnTo>
                <a:lnTo>
                  <a:pt x="63252" y="72771"/>
                </a:lnTo>
                <a:lnTo>
                  <a:pt x="65027" y="76136"/>
                </a:lnTo>
                <a:lnTo>
                  <a:pt x="68580" y="857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456"/>
          <p:cNvSpPr/>
          <p:nvPr/>
        </p:nvSpPr>
        <p:spPr>
          <a:xfrm>
            <a:off x="3493183" y="4569142"/>
            <a:ext cx="135843" cy="115495"/>
          </a:xfrm>
          <a:custGeom>
            <a:avLst/>
            <a:gdLst/>
            <a:ahLst/>
            <a:cxnLst/>
            <a:rect l="0" t="0" r="0" b="0"/>
            <a:pathLst>
              <a:path w="135843" h="115495">
                <a:moveTo>
                  <a:pt x="24399" y="0"/>
                </a:moveTo>
                <a:lnTo>
                  <a:pt x="17018" y="0"/>
                </a:lnTo>
                <a:lnTo>
                  <a:pt x="16621" y="953"/>
                </a:lnTo>
                <a:lnTo>
                  <a:pt x="16180" y="4551"/>
                </a:lnTo>
                <a:lnTo>
                  <a:pt x="15931" y="7381"/>
                </a:lnTo>
                <a:lnTo>
                  <a:pt x="15873" y="10583"/>
                </a:lnTo>
                <a:lnTo>
                  <a:pt x="15857" y="12770"/>
                </a:lnTo>
                <a:lnTo>
                  <a:pt x="16800" y="14229"/>
                </a:lnTo>
                <a:lnTo>
                  <a:pt x="18380" y="15201"/>
                </a:lnTo>
                <a:lnTo>
                  <a:pt x="20387" y="15849"/>
                </a:lnTo>
                <a:lnTo>
                  <a:pt x="21724" y="17233"/>
                </a:lnTo>
                <a:lnTo>
                  <a:pt x="22616" y="19109"/>
                </a:lnTo>
                <a:lnTo>
                  <a:pt x="23210" y="21312"/>
                </a:lnTo>
                <a:lnTo>
                  <a:pt x="24559" y="22781"/>
                </a:lnTo>
                <a:lnTo>
                  <a:pt x="26411" y="23760"/>
                </a:lnTo>
                <a:lnTo>
                  <a:pt x="28597" y="24412"/>
                </a:lnTo>
                <a:lnTo>
                  <a:pt x="31008" y="25800"/>
                </a:lnTo>
                <a:lnTo>
                  <a:pt x="33568" y="27678"/>
                </a:lnTo>
                <a:lnTo>
                  <a:pt x="36226" y="29882"/>
                </a:lnTo>
                <a:lnTo>
                  <a:pt x="37999" y="32304"/>
                </a:lnTo>
                <a:lnTo>
                  <a:pt x="39181" y="34871"/>
                </a:lnTo>
                <a:lnTo>
                  <a:pt x="39969" y="37535"/>
                </a:lnTo>
                <a:lnTo>
                  <a:pt x="41446" y="40263"/>
                </a:lnTo>
                <a:lnTo>
                  <a:pt x="43384" y="43035"/>
                </a:lnTo>
                <a:lnTo>
                  <a:pt x="45628" y="45835"/>
                </a:lnTo>
                <a:lnTo>
                  <a:pt x="48077" y="48654"/>
                </a:lnTo>
                <a:lnTo>
                  <a:pt x="50662" y="51486"/>
                </a:lnTo>
                <a:lnTo>
                  <a:pt x="53337" y="54327"/>
                </a:lnTo>
                <a:lnTo>
                  <a:pt x="56074" y="56221"/>
                </a:lnTo>
                <a:lnTo>
                  <a:pt x="58850" y="57483"/>
                </a:lnTo>
                <a:lnTo>
                  <a:pt x="61654" y="58324"/>
                </a:lnTo>
                <a:lnTo>
                  <a:pt x="63523" y="59838"/>
                </a:lnTo>
                <a:lnTo>
                  <a:pt x="64769" y="61800"/>
                </a:lnTo>
                <a:lnTo>
                  <a:pt x="65600" y="64060"/>
                </a:lnTo>
                <a:lnTo>
                  <a:pt x="67107" y="65566"/>
                </a:lnTo>
                <a:lnTo>
                  <a:pt x="69063" y="66571"/>
                </a:lnTo>
                <a:lnTo>
                  <a:pt x="71320" y="67241"/>
                </a:lnTo>
                <a:lnTo>
                  <a:pt x="73777" y="67687"/>
                </a:lnTo>
                <a:lnTo>
                  <a:pt x="76368" y="67985"/>
                </a:lnTo>
                <a:lnTo>
                  <a:pt x="79048" y="68183"/>
                </a:lnTo>
                <a:lnTo>
                  <a:pt x="80834" y="69268"/>
                </a:lnTo>
                <a:lnTo>
                  <a:pt x="82025" y="70944"/>
                </a:lnTo>
                <a:lnTo>
                  <a:pt x="82818" y="73013"/>
                </a:lnTo>
                <a:lnTo>
                  <a:pt x="84300" y="74393"/>
                </a:lnTo>
                <a:lnTo>
                  <a:pt x="86241" y="75313"/>
                </a:lnTo>
                <a:lnTo>
                  <a:pt x="88487" y="75926"/>
                </a:lnTo>
                <a:lnTo>
                  <a:pt x="89984" y="77287"/>
                </a:lnTo>
                <a:lnTo>
                  <a:pt x="90982" y="79148"/>
                </a:lnTo>
                <a:lnTo>
                  <a:pt x="91648" y="81340"/>
                </a:lnTo>
                <a:lnTo>
                  <a:pt x="93044" y="82802"/>
                </a:lnTo>
                <a:lnTo>
                  <a:pt x="94927" y="83776"/>
                </a:lnTo>
                <a:lnTo>
                  <a:pt x="100243" y="85340"/>
                </a:lnTo>
                <a:lnTo>
                  <a:pt x="100679" y="84516"/>
                </a:lnTo>
                <a:lnTo>
                  <a:pt x="101164" y="81060"/>
                </a:lnTo>
                <a:lnTo>
                  <a:pt x="100341" y="78806"/>
                </a:lnTo>
                <a:lnTo>
                  <a:pt x="98839" y="76350"/>
                </a:lnTo>
                <a:lnTo>
                  <a:pt x="94136" y="70115"/>
                </a:lnTo>
                <a:lnTo>
                  <a:pt x="90954" y="66722"/>
                </a:lnTo>
                <a:lnTo>
                  <a:pt x="88771" y="64484"/>
                </a:lnTo>
                <a:lnTo>
                  <a:pt x="86364" y="62992"/>
                </a:lnTo>
                <a:lnTo>
                  <a:pt x="83806" y="61997"/>
                </a:lnTo>
                <a:lnTo>
                  <a:pt x="81149" y="61334"/>
                </a:lnTo>
                <a:lnTo>
                  <a:pt x="78425" y="59940"/>
                </a:lnTo>
                <a:lnTo>
                  <a:pt x="75656" y="58057"/>
                </a:lnTo>
                <a:lnTo>
                  <a:pt x="72858" y="55850"/>
                </a:lnTo>
                <a:lnTo>
                  <a:pt x="70040" y="53426"/>
                </a:lnTo>
                <a:lnTo>
                  <a:pt x="67209" y="50857"/>
                </a:lnTo>
                <a:lnTo>
                  <a:pt x="61523" y="45463"/>
                </a:lnTo>
                <a:lnTo>
                  <a:pt x="55821" y="39891"/>
                </a:lnTo>
                <a:lnTo>
                  <a:pt x="52967" y="38024"/>
                </a:lnTo>
                <a:lnTo>
                  <a:pt x="50112" y="36779"/>
                </a:lnTo>
                <a:lnTo>
                  <a:pt x="47256" y="35950"/>
                </a:lnTo>
                <a:lnTo>
                  <a:pt x="44399" y="34444"/>
                </a:lnTo>
                <a:lnTo>
                  <a:pt x="41542" y="32487"/>
                </a:lnTo>
                <a:lnTo>
                  <a:pt x="38685" y="30231"/>
                </a:lnTo>
                <a:lnTo>
                  <a:pt x="34876" y="26822"/>
                </a:lnTo>
                <a:lnTo>
                  <a:pt x="18711" y="11352"/>
                </a:lnTo>
                <a:lnTo>
                  <a:pt x="16797" y="10426"/>
                </a:lnTo>
                <a:lnTo>
                  <a:pt x="14569" y="9808"/>
                </a:lnTo>
                <a:lnTo>
                  <a:pt x="12130" y="9396"/>
                </a:lnTo>
                <a:lnTo>
                  <a:pt x="10505" y="8169"/>
                </a:lnTo>
                <a:lnTo>
                  <a:pt x="9421" y="6399"/>
                </a:lnTo>
                <a:lnTo>
                  <a:pt x="8699" y="4266"/>
                </a:lnTo>
                <a:lnTo>
                  <a:pt x="7265" y="2844"/>
                </a:lnTo>
                <a:lnTo>
                  <a:pt x="5356" y="1896"/>
                </a:lnTo>
                <a:lnTo>
                  <a:pt x="0" y="375"/>
                </a:lnTo>
                <a:lnTo>
                  <a:pt x="513" y="250"/>
                </a:lnTo>
                <a:lnTo>
                  <a:pt x="3623" y="111"/>
                </a:lnTo>
                <a:lnTo>
                  <a:pt x="5786" y="1027"/>
                </a:lnTo>
                <a:lnTo>
                  <a:pt x="8180" y="2590"/>
                </a:lnTo>
                <a:lnTo>
                  <a:pt x="10729" y="4583"/>
                </a:lnTo>
                <a:lnTo>
                  <a:pt x="12428" y="6866"/>
                </a:lnTo>
                <a:lnTo>
                  <a:pt x="13561" y="9340"/>
                </a:lnTo>
                <a:lnTo>
                  <a:pt x="14316" y="11941"/>
                </a:lnTo>
                <a:lnTo>
                  <a:pt x="15772" y="13676"/>
                </a:lnTo>
                <a:lnTo>
                  <a:pt x="17695" y="14832"/>
                </a:lnTo>
                <a:lnTo>
                  <a:pt x="19930" y="15604"/>
                </a:lnTo>
                <a:lnTo>
                  <a:pt x="23325" y="17070"/>
                </a:lnTo>
                <a:lnTo>
                  <a:pt x="32177" y="21239"/>
                </a:lnTo>
                <a:lnTo>
                  <a:pt x="36251" y="23685"/>
                </a:lnTo>
                <a:lnTo>
                  <a:pt x="39921" y="26267"/>
                </a:lnTo>
                <a:lnTo>
                  <a:pt x="43319" y="28942"/>
                </a:lnTo>
                <a:lnTo>
                  <a:pt x="47490" y="31677"/>
                </a:lnTo>
                <a:lnTo>
                  <a:pt x="52175" y="34453"/>
                </a:lnTo>
                <a:lnTo>
                  <a:pt x="57204" y="37256"/>
                </a:lnTo>
                <a:lnTo>
                  <a:pt x="61509" y="40077"/>
                </a:lnTo>
                <a:lnTo>
                  <a:pt x="65332" y="42911"/>
                </a:lnTo>
                <a:lnTo>
                  <a:pt x="68832" y="45752"/>
                </a:lnTo>
                <a:lnTo>
                  <a:pt x="72119" y="47646"/>
                </a:lnTo>
                <a:lnTo>
                  <a:pt x="75262" y="48909"/>
                </a:lnTo>
                <a:lnTo>
                  <a:pt x="78311" y="49752"/>
                </a:lnTo>
                <a:lnTo>
                  <a:pt x="81295" y="50313"/>
                </a:lnTo>
                <a:lnTo>
                  <a:pt x="84237" y="50687"/>
                </a:lnTo>
                <a:lnTo>
                  <a:pt x="87151" y="50936"/>
                </a:lnTo>
                <a:lnTo>
                  <a:pt x="90046" y="52055"/>
                </a:lnTo>
                <a:lnTo>
                  <a:pt x="92929" y="53754"/>
                </a:lnTo>
                <a:lnTo>
                  <a:pt x="95803" y="55838"/>
                </a:lnTo>
                <a:lnTo>
                  <a:pt x="99624" y="57228"/>
                </a:lnTo>
                <a:lnTo>
                  <a:pt x="104076" y="58155"/>
                </a:lnTo>
                <a:lnTo>
                  <a:pt x="108950" y="58772"/>
                </a:lnTo>
                <a:lnTo>
                  <a:pt x="111246" y="59184"/>
                </a:lnTo>
                <a:lnTo>
                  <a:pt x="111824" y="59459"/>
                </a:lnTo>
                <a:lnTo>
                  <a:pt x="110460" y="59899"/>
                </a:lnTo>
                <a:lnTo>
                  <a:pt x="107734" y="57419"/>
                </a:lnTo>
                <a:lnTo>
                  <a:pt x="94532" y="44405"/>
                </a:lnTo>
                <a:lnTo>
                  <a:pt x="88889" y="38768"/>
                </a:lnTo>
                <a:lnTo>
                  <a:pt x="85490" y="36323"/>
                </a:lnTo>
                <a:lnTo>
                  <a:pt x="81318" y="33741"/>
                </a:lnTo>
                <a:lnTo>
                  <a:pt x="76633" y="31066"/>
                </a:lnTo>
                <a:lnTo>
                  <a:pt x="66347" y="25555"/>
                </a:lnTo>
                <a:lnTo>
                  <a:pt x="60937" y="22751"/>
                </a:lnTo>
                <a:lnTo>
                  <a:pt x="57330" y="19930"/>
                </a:lnTo>
                <a:lnTo>
                  <a:pt x="54926" y="17097"/>
                </a:lnTo>
                <a:lnTo>
                  <a:pt x="53322" y="14255"/>
                </a:lnTo>
                <a:lnTo>
                  <a:pt x="50349" y="12361"/>
                </a:lnTo>
                <a:lnTo>
                  <a:pt x="46461" y="11098"/>
                </a:lnTo>
                <a:lnTo>
                  <a:pt x="41965" y="10256"/>
                </a:lnTo>
                <a:lnTo>
                  <a:pt x="38014" y="8743"/>
                </a:lnTo>
                <a:lnTo>
                  <a:pt x="34429" y="6781"/>
                </a:lnTo>
                <a:lnTo>
                  <a:pt x="31085" y="4521"/>
                </a:lnTo>
                <a:lnTo>
                  <a:pt x="27904" y="3014"/>
                </a:lnTo>
                <a:lnTo>
                  <a:pt x="24830" y="2009"/>
                </a:lnTo>
                <a:lnTo>
                  <a:pt x="21829" y="1339"/>
                </a:lnTo>
                <a:lnTo>
                  <a:pt x="19828" y="1846"/>
                </a:lnTo>
                <a:lnTo>
                  <a:pt x="18494" y="3135"/>
                </a:lnTo>
                <a:lnTo>
                  <a:pt x="17605" y="4948"/>
                </a:lnTo>
                <a:lnTo>
                  <a:pt x="17965" y="6156"/>
                </a:lnTo>
                <a:lnTo>
                  <a:pt x="19157" y="6962"/>
                </a:lnTo>
                <a:lnTo>
                  <a:pt x="20904" y="7498"/>
                </a:lnTo>
                <a:lnTo>
                  <a:pt x="23022" y="8809"/>
                </a:lnTo>
                <a:lnTo>
                  <a:pt x="25386" y="10635"/>
                </a:lnTo>
                <a:lnTo>
                  <a:pt x="27914" y="12805"/>
                </a:lnTo>
                <a:lnTo>
                  <a:pt x="29600" y="15204"/>
                </a:lnTo>
                <a:lnTo>
                  <a:pt x="30723" y="17756"/>
                </a:lnTo>
                <a:lnTo>
                  <a:pt x="31473" y="20410"/>
                </a:lnTo>
                <a:lnTo>
                  <a:pt x="32925" y="23132"/>
                </a:lnTo>
                <a:lnTo>
                  <a:pt x="34846" y="25899"/>
                </a:lnTo>
                <a:lnTo>
                  <a:pt x="37078" y="28696"/>
                </a:lnTo>
                <a:lnTo>
                  <a:pt x="40472" y="32466"/>
                </a:lnTo>
                <a:lnTo>
                  <a:pt x="49322" y="41735"/>
                </a:lnTo>
                <a:lnTo>
                  <a:pt x="69799" y="62515"/>
                </a:lnTo>
                <a:lnTo>
                  <a:pt x="72763" y="64537"/>
                </a:lnTo>
                <a:lnTo>
                  <a:pt x="75692" y="65884"/>
                </a:lnTo>
                <a:lnTo>
                  <a:pt x="78597" y="66783"/>
                </a:lnTo>
                <a:lnTo>
                  <a:pt x="81486" y="68335"/>
                </a:lnTo>
                <a:lnTo>
                  <a:pt x="84364" y="70321"/>
                </a:lnTo>
                <a:lnTo>
                  <a:pt x="87236" y="72599"/>
                </a:lnTo>
                <a:lnTo>
                  <a:pt x="89150" y="75069"/>
                </a:lnTo>
                <a:lnTo>
                  <a:pt x="90427" y="77668"/>
                </a:lnTo>
                <a:lnTo>
                  <a:pt x="91278" y="80354"/>
                </a:lnTo>
                <a:lnTo>
                  <a:pt x="92797" y="82144"/>
                </a:lnTo>
                <a:lnTo>
                  <a:pt x="94763" y="83338"/>
                </a:lnTo>
                <a:lnTo>
                  <a:pt x="97026" y="84134"/>
                </a:lnTo>
                <a:lnTo>
                  <a:pt x="98534" y="85617"/>
                </a:lnTo>
                <a:lnTo>
                  <a:pt x="99540" y="87558"/>
                </a:lnTo>
                <a:lnTo>
                  <a:pt x="100210" y="89805"/>
                </a:lnTo>
                <a:lnTo>
                  <a:pt x="101610" y="92255"/>
                </a:lnTo>
                <a:lnTo>
                  <a:pt x="103496" y="94841"/>
                </a:lnTo>
                <a:lnTo>
                  <a:pt x="105705" y="97518"/>
                </a:lnTo>
                <a:lnTo>
                  <a:pt x="108130" y="99302"/>
                </a:lnTo>
                <a:lnTo>
                  <a:pt x="110700" y="100491"/>
                </a:lnTo>
                <a:lnTo>
                  <a:pt x="113366" y="101284"/>
                </a:lnTo>
                <a:lnTo>
                  <a:pt x="115143" y="102765"/>
                </a:lnTo>
                <a:lnTo>
                  <a:pt x="116327" y="104705"/>
                </a:lnTo>
                <a:lnTo>
                  <a:pt x="117117" y="106951"/>
                </a:lnTo>
                <a:lnTo>
                  <a:pt x="118596" y="109401"/>
                </a:lnTo>
                <a:lnTo>
                  <a:pt x="120535" y="111986"/>
                </a:lnTo>
                <a:lnTo>
                  <a:pt x="122779" y="114663"/>
                </a:lnTo>
                <a:lnTo>
                  <a:pt x="124276" y="115494"/>
                </a:lnTo>
                <a:lnTo>
                  <a:pt x="125274" y="115096"/>
                </a:lnTo>
                <a:lnTo>
                  <a:pt x="125939" y="113878"/>
                </a:lnTo>
                <a:lnTo>
                  <a:pt x="125430" y="113067"/>
                </a:lnTo>
                <a:lnTo>
                  <a:pt x="124138" y="112525"/>
                </a:lnTo>
                <a:lnTo>
                  <a:pt x="122324" y="112165"/>
                </a:lnTo>
                <a:lnTo>
                  <a:pt x="120163" y="110971"/>
                </a:lnTo>
                <a:lnTo>
                  <a:pt x="117769" y="109223"/>
                </a:lnTo>
                <a:lnTo>
                  <a:pt x="115221" y="107105"/>
                </a:lnTo>
                <a:lnTo>
                  <a:pt x="112569" y="104742"/>
                </a:lnTo>
                <a:lnTo>
                  <a:pt x="107084" y="99574"/>
                </a:lnTo>
                <a:lnTo>
                  <a:pt x="105239" y="96863"/>
                </a:lnTo>
                <a:lnTo>
                  <a:pt x="104010" y="94103"/>
                </a:lnTo>
                <a:lnTo>
                  <a:pt x="103191" y="91310"/>
                </a:lnTo>
                <a:lnTo>
                  <a:pt x="101692" y="88496"/>
                </a:lnTo>
                <a:lnTo>
                  <a:pt x="99740" y="85668"/>
                </a:lnTo>
                <a:lnTo>
                  <a:pt x="97486" y="82829"/>
                </a:lnTo>
                <a:lnTo>
                  <a:pt x="95032" y="79984"/>
                </a:lnTo>
                <a:lnTo>
                  <a:pt x="92442" y="77135"/>
                </a:lnTo>
                <a:lnTo>
                  <a:pt x="89764" y="74284"/>
                </a:lnTo>
                <a:lnTo>
                  <a:pt x="87025" y="72382"/>
                </a:lnTo>
                <a:lnTo>
                  <a:pt x="84247" y="71115"/>
                </a:lnTo>
                <a:lnTo>
                  <a:pt x="81443" y="70270"/>
                </a:lnTo>
                <a:lnTo>
                  <a:pt x="78621" y="68754"/>
                </a:lnTo>
                <a:lnTo>
                  <a:pt x="75787" y="66791"/>
                </a:lnTo>
                <a:lnTo>
                  <a:pt x="72945" y="64530"/>
                </a:lnTo>
                <a:lnTo>
                  <a:pt x="70098" y="62070"/>
                </a:lnTo>
                <a:lnTo>
                  <a:pt x="67248" y="59478"/>
                </a:lnTo>
                <a:lnTo>
                  <a:pt x="61541" y="54057"/>
                </a:lnTo>
                <a:lnTo>
                  <a:pt x="34281" y="27027"/>
                </a:lnTo>
                <a:lnTo>
                  <a:pt x="33844" y="25638"/>
                </a:lnTo>
                <a:lnTo>
                  <a:pt x="33553" y="23760"/>
                </a:lnTo>
                <a:lnTo>
                  <a:pt x="33087" y="18452"/>
                </a:lnTo>
                <a:lnTo>
                  <a:pt x="34001" y="18969"/>
                </a:lnTo>
                <a:lnTo>
                  <a:pt x="37556" y="22083"/>
                </a:lnTo>
                <a:lnTo>
                  <a:pt x="39838" y="25200"/>
                </a:lnTo>
                <a:lnTo>
                  <a:pt x="42312" y="29182"/>
                </a:lnTo>
                <a:lnTo>
                  <a:pt x="44913" y="33743"/>
                </a:lnTo>
                <a:lnTo>
                  <a:pt x="47600" y="36783"/>
                </a:lnTo>
                <a:lnTo>
                  <a:pt x="50344" y="38809"/>
                </a:lnTo>
                <a:lnTo>
                  <a:pt x="53126" y="40161"/>
                </a:lnTo>
                <a:lnTo>
                  <a:pt x="55932" y="42014"/>
                </a:lnTo>
                <a:lnTo>
                  <a:pt x="58756" y="44201"/>
                </a:lnTo>
                <a:lnTo>
                  <a:pt x="61591" y="46613"/>
                </a:lnTo>
                <a:lnTo>
                  <a:pt x="66339" y="51078"/>
                </a:lnTo>
                <a:lnTo>
                  <a:pt x="79234" y="63659"/>
                </a:lnTo>
                <a:lnTo>
                  <a:pt x="84768" y="68157"/>
                </a:lnTo>
                <a:lnTo>
                  <a:pt x="89410" y="71155"/>
                </a:lnTo>
                <a:lnTo>
                  <a:pt x="93457" y="73155"/>
                </a:lnTo>
                <a:lnTo>
                  <a:pt x="98060" y="76392"/>
                </a:lnTo>
                <a:lnTo>
                  <a:pt x="103034" y="80456"/>
                </a:lnTo>
                <a:lnTo>
                  <a:pt x="112688" y="89098"/>
                </a:lnTo>
                <a:lnTo>
                  <a:pt x="120154" y="96114"/>
                </a:lnTo>
                <a:lnTo>
                  <a:pt x="123478" y="98366"/>
                </a:lnTo>
                <a:lnTo>
                  <a:pt x="126646" y="99867"/>
                </a:lnTo>
                <a:lnTo>
                  <a:pt x="133117" y="101981"/>
                </a:lnTo>
                <a:lnTo>
                  <a:pt x="135842" y="11144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457"/>
          <p:cNvSpPr/>
          <p:nvPr/>
        </p:nvSpPr>
        <p:spPr>
          <a:xfrm>
            <a:off x="2343150" y="4843462"/>
            <a:ext cx="137160" cy="25718"/>
          </a:xfrm>
          <a:custGeom>
            <a:avLst/>
            <a:gdLst/>
            <a:ahLst/>
            <a:cxnLst/>
            <a:rect l="0" t="0" r="0" b="0"/>
            <a:pathLst>
              <a:path w="137160" h="25718">
                <a:moveTo>
                  <a:pt x="0" y="25717"/>
                </a:moveTo>
                <a:lnTo>
                  <a:pt x="11931" y="25717"/>
                </a:lnTo>
                <a:lnTo>
                  <a:pt x="16527" y="24765"/>
                </a:lnTo>
                <a:lnTo>
                  <a:pt x="22448" y="23178"/>
                </a:lnTo>
                <a:lnTo>
                  <a:pt x="29252" y="21167"/>
                </a:lnTo>
                <a:lnTo>
                  <a:pt x="38551" y="18874"/>
                </a:lnTo>
                <a:lnTo>
                  <a:pt x="61584" y="13786"/>
                </a:lnTo>
                <a:lnTo>
                  <a:pt x="72488" y="12048"/>
                </a:lnTo>
                <a:lnTo>
                  <a:pt x="82615" y="10890"/>
                </a:lnTo>
                <a:lnTo>
                  <a:pt x="92224" y="10117"/>
                </a:lnTo>
                <a:lnTo>
                  <a:pt x="100535" y="8650"/>
                </a:lnTo>
                <a:lnTo>
                  <a:pt x="107981" y="6719"/>
                </a:lnTo>
                <a:lnTo>
                  <a:pt x="114849" y="4480"/>
                </a:lnTo>
                <a:lnTo>
                  <a:pt x="120381" y="2987"/>
                </a:lnTo>
                <a:lnTo>
                  <a:pt x="125022" y="1991"/>
                </a:lnTo>
                <a:lnTo>
                  <a:pt x="13715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458"/>
          <p:cNvSpPr/>
          <p:nvPr/>
        </p:nvSpPr>
        <p:spPr>
          <a:xfrm>
            <a:off x="2668904" y="4749165"/>
            <a:ext cx="34291" cy="188596"/>
          </a:xfrm>
          <a:custGeom>
            <a:avLst/>
            <a:gdLst/>
            <a:ahLst/>
            <a:cxnLst/>
            <a:rect l="0" t="0" r="0" b="0"/>
            <a:pathLst>
              <a:path w="34291" h="188596">
                <a:moveTo>
                  <a:pt x="0" y="0"/>
                </a:moveTo>
                <a:lnTo>
                  <a:pt x="4552" y="9101"/>
                </a:lnTo>
                <a:lnTo>
                  <a:pt x="5892" y="13688"/>
                </a:lnTo>
                <a:lnTo>
                  <a:pt x="6786" y="18650"/>
                </a:lnTo>
                <a:lnTo>
                  <a:pt x="7381" y="23863"/>
                </a:lnTo>
                <a:lnTo>
                  <a:pt x="8731" y="31149"/>
                </a:lnTo>
                <a:lnTo>
                  <a:pt x="12771" y="49404"/>
                </a:lnTo>
                <a:lnTo>
                  <a:pt x="14229" y="58653"/>
                </a:lnTo>
                <a:lnTo>
                  <a:pt x="15201" y="67677"/>
                </a:lnTo>
                <a:lnTo>
                  <a:pt x="15849" y="76550"/>
                </a:lnTo>
                <a:lnTo>
                  <a:pt x="16281" y="84371"/>
                </a:lnTo>
                <a:lnTo>
                  <a:pt x="16761" y="98141"/>
                </a:lnTo>
                <a:lnTo>
                  <a:pt x="17842" y="104480"/>
                </a:lnTo>
                <a:lnTo>
                  <a:pt x="19515" y="110610"/>
                </a:lnTo>
                <a:lnTo>
                  <a:pt x="21583" y="116603"/>
                </a:lnTo>
                <a:lnTo>
                  <a:pt x="22961" y="123455"/>
                </a:lnTo>
                <a:lnTo>
                  <a:pt x="23880" y="130881"/>
                </a:lnTo>
                <a:lnTo>
                  <a:pt x="24493" y="138689"/>
                </a:lnTo>
                <a:lnTo>
                  <a:pt x="25853" y="145799"/>
                </a:lnTo>
                <a:lnTo>
                  <a:pt x="27713" y="152445"/>
                </a:lnTo>
                <a:lnTo>
                  <a:pt x="29906" y="158779"/>
                </a:lnTo>
                <a:lnTo>
                  <a:pt x="31368" y="164908"/>
                </a:lnTo>
                <a:lnTo>
                  <a:pt x="32342" y="170899"/>
                </a:lnTo>
                <a:lnTo>
                  <a:pt x="34290" y="18859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459"/>
          <p:cNvSpPr/>
          <p:nvPr/>
        </p:nvSpPr>
        <p:spPr>
          <a:xfrm>
            <a:off x="2765113" y="4766310"/>
            <a:ext cx="216636" cy="167360"/>
          </a:xfrm>
          <a:custGeom>
            <a:avLst/>
            <a:gdLst/>
            <a:ahLst/>
            <a:cxnLst/>
            <a:rect l="0" t="0" r="0" b="0"/>
            <a:pathLst>
              <a:path w="216636" h="167360">
                <a:moveTo>
                  <a:pt x="118104" y="17144"/>
                </a:moveTo>
                <a:lnTo>
                  <a:pt x="99900" y="12594"/>
                </a:lnTo>
                <a:lnTo>
                  <a:pt x="94539" y="12206"/>
                </a:lnTo>
                <a:lnTo>
                  <a:pt x="90964" y="12900"/>
                </a:lnTo>
                <a:lnTo>
                  <a:pt x="86039" y="16211"/>
                </a:lnTo>
                <a:lnTo>
                  <a:pt x="80675" y="20857"/>
                </a:lnTo>
                <a:lnTo>
                  <a:pt x="75117" y="26097"/>
                </a:lnTo>
                <a:lnTo>
                  <a:pt x="72301" y="28828"/>
                </a:lnTo>
                <a:lnTo>
                  <a:pt x="68519" y="31601"/>
                </a:lnTo>
                <a:lnTo>
                  <a:pt x="64092" y="34402"/>
                </a:lnTo>
                <a:lnTo>
                  <a:pt x="59236" y="37222"/>
                </a:lnTo>
                <a:lnTo>
                  <a:pt x="55046" y="41007"/>
                </a:lnTo>
                <a:lnTo>
                  <a:pt x="51301" y="45435"/>
                </a:lnTo>
                <a:lnTo>
                  <a:pt x="47851" y="50293"/>
                </a:lnTo>
                <a:lnTo>
                  <a:pt x="29343" y="75332"/>
                </a:lnTo>
                <a:lnTo>
                  <a:pt x="23688" y="83559"/>
                </a:lnTo>
                <a:lnTo>
                  <a:pt x="18965" y="90948"/>
                </a:lnTo>
                <a:lnTo>
                  <a:pt x="14864" y="97779"/>
                </a:lnTo>
                <a:lnTo>
                  <a:pt x="11177" y="105191"/>
                </a:lnTo>
                <a:lnTo>
                  <a:pt x="7767" y="112990"/>
                </a:lnTo>
                <a:lnTo>
                  <a:pt x="4541" y="121046"/>
                </a:lnTo>
                <a:lnTo>
                  <a:pt x="2390" y="128323"/>
                </a:lnTo>
                <a:lnTo>
                  <a:pt x="956" y="135078"/>
                </a:lnTo>
                <a:lnTo>
                  <a:pt x="0" y="141487"/>
                </a:lnTo>
                <a:lnTo>
                  <a:pt x="316" y="146712"/>
                </a:lnTo>
                <a:lnTo>
                  <a:pt x="1479" y="151148"/>
                </a:lnTo>
                <a:lnTo>
                  <a:pt x="3206" y="155057"/>
                </a:lnTo>
                <a:lnTo>
                  <a:pt x="6263" y="157664"/>
                </a:lnTo>
                <a:lnTo>
                  <a:pt x="10206" y="159402"/>
                </a:lnTo>
                <a:lnTo>
                  <a:pt x="14739" y="160560"/>
                </a:lnTo>
                <a:lnTo>
                  <a:pt x="19667" y="162285"/>
                </a:lnTo>
                <a:lnTo>
                  <a:pt x="24857" y="164388"/>
                </a:lnTo>
                <a:lnTo>
                  <a:pt x="30222" y="166741"/>
                </a:lnTo>
                <a:lnTo>
                  <a:pt x="36656" y="167359"/>
                </a:lnTo>
                <a:lnTo>
                  <a:pt x="43803" y="166817"/>
                </a:lnTo>
                <a:lnTo>
                  <a:pt x="51425" y="165504"/>
                </a:lnTo>
                <a:lnTo>
                  <a:pt x="63174" y="162723"/>
                </a:lnTo>
                <a:lnTo>
                  <a:pt x="94008" y="154553"/>
                </a:lnTo>
                <a:lnTo>
                  <a:pt x="107755" y="149708"/>
                </a:lnTo>
                <a:lnTo>
                  <a:pt x="119777" y="144573"/>
                </a:lnTo>
                <a:lnTo>
                  <a:pt x="130649" y="139244"/>
                </a:lnTo>
                <a:lnTo>
                  <a:pt x="140755" y="133787"/>
                </a:lnTo>
                <a:lnTo>
                  <a:pt x="150350" y="128244"/>
                </a:lnTo>
                <a:lnTo>
                  <a:pt x="159604" y="122643"/>
                </a:lnTo>
                <a:lnTo>
                  <a:pt x="167678" y="117005"/>
                </a:lnTo>
                <a:lnTo>
                  <a:pt x="174966" y="111341"/>
                </a:lnTo>
                <a:lnTo>
                  <a:pt x="181729" y="105660"/>
                </a:lnTo>
                <a:lnTo>
                  <a:pt x="188143" y="99967"/>
                </a:lnTo>
                <a:lnTo>
                  <a:pt x="200350" y="88562"/>
                </a:lnTo>
                <a:lnTo>
                  <a:pt x="204367" y="82854"/>
                </a:lnTo>
                <a:lnTo>
                  <a:pt x="207045" y="77143"/>
                </a:lnTo>
                <a:lnTo>
                  <a:pt x="208831" y="71431"/>
                </a:lnTo>
                <a:lnTo>
                  <a:pt x="210974" y="65718"/>
                </a:lnTo>
                <a:lnTo>
                  <a:pt x="213355" y="60005"/>
                </a:lnTo>
                <a:lnTo>
                  <a:pt x="215894" y="54290"/>
                </a:lnTo>
                <a:lnTo>
                  <a:pt x="216635" y="48576"/>
                </a:lnTo>
                <a:lnTo>
                  <a:pt x="216176" y="42861"/>
                </a:lnTo>
                <a:lnTo>
                  <a:pt x="214918" y="37146"/>
                </a:lnTo>
                <a:lnTo>
                  <a:pt x="212174" y="32384"/>
                </a:lnTo>
                <a:lnTo>
                  <a:pt x="208440" y="28257"/>
                </a:lnTo>
                <a:lnTo>
                  <a:pt x="204046" y="24553"/>
                </a:lnTo>
                <a:lnTo>
                  <a:pt x="198259" y="21131"/>
                </a:lnTo>
                <a:lnTo>
                  <a:pt x="191543" y="17897"/>
                </a:lnTo>
                <a:lnTo>
                  <a:pt x="184208" y="14789"/>
                </a:lnTo>
                <a:lnTo>
                  <a:pt x="176461" y="11764"/>
                </a:lnTo>
                <a:lnTo>
                  <a:pt x="160233" y="5863"/>
                </a:lnTo>
                <a:lnTo>
                  <a:pt x="151905" y="3908"/>
                </a:lnTo>
                <a:lnTo>
                  <a:pt x="143495" y="2606"/>
                </a:lnTo>
                <a:lnTo>
                  <a:pt x="135032" y="1737"/>
                </a:lnTo>
                <a:lnTo>
                  <a:pt x="123674" y="1158"/>
                </a:lnTo>
                <a:lnTo>
                  <a:pt x="110387" y="772"/>
                </a:lnTo>
                <a:lnTo>
                  <a:pt x="4952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460"/>
          <p:cNvSpPr/>
          <p:nvPr/>
        </p:nvSpPr>
        <p:spPr>
          <a:xfrm>
            <a:off x="3011804" y="4869179"/>
            <a:ext cx="291467" cy="137162"/>
          </a:xfrm>
          <a:custGeom>
            <a:avLst/>
            <a:gdLst/>
            <a:ahLst/>
            <a:cxnLst/>
            <a:rect l="0" t="0" r="0" b="0"/>
            <a:pathLst>
              <a:path w="291467" h="137162">
                <a:moveTo>
                  <a:pt x="291466" y="0"/>
                </a:moveTo>
                <a:lnTo>
                  <a:pt x="267602" y="23864"/>
                </a:lnTo>
                <a:lnTo>
                  <a:pt x="260317" y="29245"/>
                </a:lnTo>
                <a:lnTo>
                  <a:pt x="251650" y="34737"/>
                </a:lnTo>
                <a:lnTo>
                  <a:pt x="242062" y="40303"/>
                </a:lnTo>
                <a:lnTo>
                  <a:pt x="231860" y="44966"/>
                </a:lnTo>
                <a:lnTo>
                  <a:pt x="221248" y="49028"/>
                </a:lnTo>
                <a:lnTo>
                  <a:pt x="210364" y="52688"/>
                </a:lnTo>
                <a:lnTo>
                  <a:pt x="199298" y="57033"/>
                </a:lnTo>
                <a:lnTo>
                  <a:pt x="188110" y="61835"/>
                </a:lnTo>
                <a:lnTo>
                  <a:pt x="176842" y="66941"/>
                </a:lnTo>
                <a:lnTo>
                  <a:pt x="151622" y="77694"/>
                </a:lnTo>
                <a:lnTo>
                  <a:pt x="138229" y="83229"/>
                </a:lnTo>
                <a:lnTo>
                  <a:pt x="125490" y="88824"/>
                </a:lnTo>
                <a:lnTo>
                  <a:pt x="101176" y="100120"/>
                </a:lnTo>
                <a:lnTo>
                  <a:pt x="87454" y="105800"/>
                </a:lnTo>
                <a:lnTo>
                  <a:pt x="72590" y="111491"/>
                </a:lnTo>
                <a:lnTo>
                  <a:pt x="56966" y="117190"/>
                </a:lnTo>
                <a:lnTo>
                  <a:pt x="44645" y="120989"/>
                </a:lnTo>
                <a:lnTo>
                  <a:pt x="34526" y="123522"/>
                </a:lnTo>
                <a:lnTo>
                  <a:pt x="25875" y="125211"/>
                </a:lnTo>
                <a:lnTo>
                  <a:pt x="20108" y="127290"/>
                </a:lnTo>
                <a:lnTo>
                  <a:pt x="16263" y="129627"/>
                </a:lnTo>
                <a:lnTo>
                  <a:pt x="0" y="13716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461"/>
          <p:cNvSpPr/>
          <p:nvPr/>
        </p:nvSpPr>
        <p:spPr>
          <a:xfrm>
            <a:off x="3071812" y="4877752"/>
            <a:ext cx="171451" cy="145734"/>
          </a:xfrm>
          <a:custGeom>
            <a:avLst/>
            <a:gdLst/>
            <a:ahLst/>
            <a:cxnLst/>
            <a:rect l="0" t="0" r="0" b="0"/>
            <a:pathLst>
              <a:path w="171451" h="145734">
                <a:moveTo>
                  <a:pt x="0" y="0"/>
                </a:moveTo>
                <a:lnTo>
                  <a:pt x="13652" y="9102"/>
                </a:lnTo>
                <a:lnTo>
                  <a:pt x="18627" y="12735"/>
                </a:lnTo>
                <a:lnTo>
                  <a:pt x="22895" y="16110"/>
                </a:lnTo>
                <a:lnTo>
                  <a:pt x="26694" y="19313"/>
                </a:lnTo>
                <a:lnTo>
                  <a:pt x="31131" y="23353"/>
                </a:lnTo>
                <a:lnTo>
                  <a:pt x="41141" y="32921"/>
                </a:lnTo>
                <a:lnTo>
                  <a:pt x="108469" y="99927"/>
                </a:lnTo>
                <a:lnTo>
                  <a:pt x="118033" y="108528"/>
                </a:lnTo>
                <a:lnTo>
                  <a:pt x="127266" y="116167"/>
                </a:lnTo>
                <a:lnTo>
                  <a:pt x="136279" y="123165"/>
                </a:lnTo>
                <a:lnTo>
                  <a:pt x="144193" y="128783"/>
                </a:lnTo>
                <a:lnTo>
                  <a:pt x="151374" y="133480"/>
                </a:lnTo>
                <a:lnTo>
                  <a:pt x="171450" y="1457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462"/>
          <p:cNvSpPr/>
          <p:nvPr/>
        </p:nvSpPr>
        <p:spPr>
          <a:xfrm>
            <a:off x="887016" y="4534852"/>
            <a:ext cx="230267" cy="25261"/>
          </a:xfrm>
          <a:custGeom>
            <a:avLst/>
            <a:gdLst/>
            <a:ahLst/>
            <a:cxnLst/>
            <a:rect l="0" t="0" r="0" b="0"/>
            <a:pathLst>
              <a:path w="230267" h="25261">
                <a:moveTo>
                  <a:pt x="7381" y="8573"/>
                </a:moveTo>
                <a:lnTo>
                  <a:pt x="2830" y="13124"/>
                </a:lnTo>
                <a:lnTo>
                  <a:pt x="1490" y="15416"/>
                </a:lnTo>
                <a:lnTo>
                  <a:pt x="596" y="17898"/>
                </a:lnTo>
                <a:lnTo>
                  <a:pt x="0" y="20504"/>
                </a:lnTo>
                <a:lnTo>
                  <a:pt x="555" y="22242"/>
                </a:lnTo>
                <a:lnTo>
                  <a:pt x="1878" y="23401"/>
                </a:lnTo>
                <a:lnTo>
                  <a:pt x="3712" y="24173"/>
                </a:lnTo>
                <a:lnTo>
                  <a:pt x="6840" y="24688"/>
                </a:lnTo>
                <a:lnTo>
                  <a:pt x="10830" y="25031"/>
                </a:lnTo>
                <a:lnTo>
                  <a:pt x="15396" y="25260"/>
                </a:lnTo>
                <a:lnTo>
                  <a:pt x="21297" y="24460"/>
                </a:lnTo>
                <a:lnTo>
                  <a:pt x="28088" y="22974"/>
                </a:lnTo>
                <a:lnTo>
                  <a:pt x="35473" y="21031"/>
                </a:lnTo>
                <a:lnTo>
                  <a:pt x="46112" y="19735"/>
                </a:lnTo>
                <a:lnTo>
                  <a:pt x="58919" y="18872"/>
                </a:lnTo>
                <a:lnTo>
                  <a:pt x="73172" y="18297"/>
                </a:lnTo>
                <a:lnTo>
                  <a:pt x="86484" y="16960"/>
                </a:lnTo>
                <a:lnTo>
                  <a:pt x="99169" y="15117"/>
                </a:lnTo>
                <a:lnTo>
                  <a:pt x="111435" y="12935"/>
                </a:lnTo>
                <a:lnTo>
                  <a:pt x="122471" y="11481"/>
                </a:lnTo>
                <a:lnTo>
                  <a:pt x="132685" y="10512"/>
                </a:lnTo>
                <a:lnTo>
                  <a:pt x="142352" y="9865"/>
                </a:lnTo>
                <a:lnTo>
                  <a:pt x="154512" y="8482"/>
                </a:lnTo>
                <a:lnTo>
                  <a:pt x="195120" y="2936"/>
                </a:lnTo>
                <a:lnTo>
                  <a:pt x="204931" y="1958"/>
                </a:lnTo>
                <a:lnTo>
                  <a:pt x="23026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463"/>
          <p:cNvSpPr/>
          <p:nvPr/>
        </p:nvSpPr>
        <p:spPr>
          <a:xfrm>
            <a:off x="1211579" y="4500562"/>
            <a:ext cx="51436" cy="222886"/>
          </a:xfrm>
          <a:custGeom>
            <a:avLst/>
            <a:gdLst/>
            <a:ahLst/>
            <a:cxnLst/>
            <a:rect l="0" t="0" r="0" b="0"/>
            <a:pathLst>
              <a:path w="51436" h="222886">
                <a:moveTo>
                  <a:pt x="0" y="0"/>
                </a:moveTo>
                <a:lnTo>
                  <a:pt x="11932" y="23864"/>
                </a:lnTo>
                <a:lnTo>
                  <a:pt x="13670" y="29244"/>
                </a:lnTo>
                <a:lnTo>
                  <a:pt x="14828" y="34736"/>
                </a:lnTo>
                <a:lnTo>
                  <a:pt x="15601" y="40303"/>
                </a:lnTo>
                <a:lnTo>
                  <a:pt x="16116" y="45918"/>
                </a:lnTo>
                <a:lnTo>
                  <a:pt x="16459" y="51567"/>
                </a:lnTo>
                <a:lnTo>
                  <a:pt x="16688" y="57238"/>
                </a:lnTo>
                <a:lnTo>
                  <a:pt x="17793" y="62924"/>
                </a:lnTo>
                <a:lnTo>
                  <a:pt x="19482" y="68619"/>
                </a:lnTo>
                <a:lnTo>
                  <a:pt x="23899" y="80980"/>
                </a:lnTo>
                <a:lnTo>
                  <a:pt x="29037" y="95998"/>
                </a:lnTo>
                <a:lnTo>
                  <a:pt x="30788" y="103051"/>
                </a:lnTo>
                <a:lnTo>
                  <a:pt x="31956" y="109658"/>
                </a:lnTo>
                <a:lnTo>
                  <a:pt x="32734" y="115969"/>
                </a:lnTo>
                <a:lnTo>
                  <a:pt x="34205" y="122080"/>
                </a:lnTo>
                <a:lnTo>
                  <a:pt x="36139" y="128059"/>
                </a:lnTo>
                <a:lnTo>
                  <a:pt x="38380" y="133950"/>
                </a:lnTo>
                <a:lnTo>
                  <a:pt x="39874" y="140735"/>
                </a:lnTo>
                <a:lnTo>
                  <a:pt x="40871" y="148116"/>
                </a:lnTo>
                <a:lnTo>
                  <a:pt x="41535" y="155894"/>
                </a:lnTo>
                <a:lnTo>
                  <a:pt x="41977" y="162984"/>
                </a:lnTo>
                <a:lnTo>
                  <a:pt x="42469" y="175942"/>
                </a:lnTo>
                <a:lnTo>
                  <a:pt x="43553" y="182065"/>
                </a:lnTo>
                <a:lnTo>
                  <a:pt x="45228" y="188052"/>
                </a:lnTo>
                <a:lnTo>
                  <a:pt x="47297" y="193948"/>
                </a:lnTo>
                <a:lnTo>
                  <a:pt x="48677" y="198831"/>
                </a:lnTo>
                <a:lnTo>
                  <a:pt x="49596" y="203039"/>
                </a:lnTo>
                <a:lnTo>
                  <a:pt x="51435" y="2228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464"/>
          <p:cNvSpPr/>
          <p:nvPr/>
        </p:nvSpPr>
        <p:spPr>
          <a:xfrm>
            <a:off x="1315410" y="4553766"/>
            <a:ext cx="228643" cy="151080"/>
          </a:xfrm>
          <a:custGeom>
            <a:avLst/>
            <a:gdLst/>
            <a:ahLst/>
            <a:cxnLst/>
            <a:rect l="0" t="0" r="0" b="0"/>
            <a:pathLst>
              <a:path w="228643" h="151080">
                <a:moveTo>
                  <a:pt x="170489" y="23949"/>
                </a:moveTo>
                <a:lnTo>
                  <a:pt x="152286" y="19398"/>
                </a:lnTo>
                <a:lnTo>
                  <a:pt x="145971" y="19010"/>
                </a:lnTo>
                <a:lnTo>
                  <a:pt x="140809" y="19704"/>
                </a:lnTo>
                <a:lnTo>
                  <a:pt x="136415" y="21119"/>
                </a:lnTo>
                <a:lnTo>
                  <a:pt x="131581" y="22062"/>
                </a:lnTo>
                <a:lnTo>
                  <a:pt x="126453" y="22691"/>
                </a:lnTo>
                <a:lnTo>
                  <a:pt x="121129" y="23110"/>
                </a:lnTo>
                <a:lnTo>
                  <a:pt x="115675" y="24342"/>
                </a:lnTo>
                <a:lnTo>
                  <a:pt x="110134" y="26116"/>
                </a:lnTo>
                <a:lnTo>
                  <a:pt x="104535" y="28251"/>
                </a:lnTo>
                <a:lnTo>
                  <a:pt x="98897" y="30627"/>
                </a:lnTo>
                <a:lnTo>
                  <a:pt x="93234" y="33163"/>
                </a:lnTo>
                <a:lnTo>
                  <a:pt x="81861" y="38521"/>
                </a:lnTo>
                <a:lnTo>
                  <a:pt x="70457" y="44078"/>
                </a:lnTo>
                <a:lnTo>
                  <a:pt x="62843" y="48798"/>
                </a:lnTo>
                <a:lnTo>
                  <a:pt x="53958" y="54803"/>
                </a:lnTo>
                <a:lnTo>
                  <a:pt x="44224" y="61663"/>
                </a:lnTo>
                <a:lnTo>
                  <a:pt x="36783" y="67189"/>
                </a:lnTo>
                <a:lnTo>
                  <a:pt x="30869" y="71826"/>
                </a:lnTo>
                <a:lnTo>
                  <a:pt x="25974" y="75869"/>
                </a:lnTo>
                <a:lnTo>
                  <a:pt x="20806" y="80470"/>
                </a:lnTo>
                <a:lnTo>
                  <a:pt x="9983" y="90662"/>
                </a:lnTo>
                <a:lnTo>
                  <a:pt x="6335" y="96047"/>
                </a:lnTo>
                <a:lnTo>
                  <a:pt x="3904" y="101542"/>
                </a:lnTo>
                <a:lnTo>
                  <a:pt x="2282" y="107110"/>
                </a:lnTo>
                <a:lnTo>
                  <a:pt x="1201" y="111774"/>
                </a:lnTo>
                <a:lnTo>
                  <a:pt x="481" y="115836"/>
                </a:lnTo>
                <a:lnTo>
                  <a:pt x="0" y="119497"/>
                </a:lnTo>
                <a:lnTo>
                  <a:pt x="1585" y="123843"/>
                </a:lnTo>
                <a:lnTo>
                  <a:pt x="4547" y="128645"/>
                </a:lnTo>
                <a:lnTo>
                  <a:pt x="8426" y="133751"/>
                </a:lnTo>
                <a:lnTo>
                  <a:pt x="12917" y="137155"/>
                </a:lnTo>
                <a:lnTo>
                  <a:pt x="17816" y="139425"/>
                </a:lnTo>
                <a:lnTo>
                  <a:pt x="22987" y="140938"/>
                </a:lnTo>
                <a:lnTo>
                  <a:pt x="31197" y="142899"/>
                </a:lnTo>
                <a:lnTo>
                  <a:pt x="53019" y="147618"/>
                </a:lnTo>
                <a:lnTo>
                  <a:pt x="63601" y="149258"/>
                </a:lnTo>
                <a:lnTo>
                  <a:pt x="73513" y="150350"/>
                </a:lnTo>
                <a:lnTo>
                  <a:pt x="82978" y="151079"/>
                </a:lnTo>
                <a:lnTo>
                  <a:pt x="92146" y="150612"/>
                </a:lnTo>
                <a:lnTo>
                  <a:pt x="101116" y="149349"/>
                </a:lnTo>
                <a:lnTo>
                  <a:pt x="109953" y="147554"/>
                </a:lnTo>
                <a:lnTo>
                  <a:pt x="118702" y="145404"/>
                </a:lnTo>
                <a:lnTo>
                  <a:pt x="127392" y="143019"/>
                </a:lnTo>
                <a:lnTo>
                  <a:pt x="144668" y="137829"/>
                </a:lnTo>
                <a:lnTo>
                  <a:pt x="161871" y="132347"/>
                </a:lnTo>
                <a:lnTo>
                  <a:pt x="169506" y="129552"/>
                </a:lnTo>
                <a:lnTo>
                  <a:pt x="176501" y="126736"/>
                </a:lnTo>
                <a:lnTo>
                  <a:pt x="183070" y="123906"/>
                </a:lnTo>
                <a:lnTo>
                  <a:pt x="189354" y="120114"/>
                </a:lnTo>
                <a:lnTo>
                  <a:pt x="195448" y="115682"/>
                </a:lnTo>
                <a:lnTo>
                  <a:pt x="201416" y="110822"/>
                </a:lnTo>
                <a:lnTo>
                  <a:pt x="206347" y="105676"/>
                </a:lnTo>
                <a:lnTo>
                  <a:pt x="210587" y="100341"/>
                </a:lnTo>
                <a:lnTo>
                  <a:pt x="214366" y="94880"/>
                </a:lnTo>
                <a:lnTo>
                  <a:pt x="217838" y="89333"/>
                </a:lnTo>
                <a:lnTo>
                  <a:pt x="221105" y="83731"/>
                </a:lnTo>
                <a:lnTo>
                  <a:pt x="224236" y="78091"/>
                </a:lnTo>
                <a:lnTo>
                  <a:pt x="226323" y="72426"/>
                </a:lnTo>
                <a:lnTo>
                  <a:pt x="227714" y="66744"/>
                </a:lnTo>
                <a:lnTo>
                  <a:pt x="228642" y="61052"/>
                </a:lnTo>
                <a:lnTo>
                  <a:pt x="228308" y="54399"/>
                </a:lnTo>
                <a:lnTo>
                  <a:pt x="227133" y="47107"/>
                </a:lnTo>
                <a:lnTo>
                  <a:pt x="225397" y="39387"/>
                </a:lnTo>
                <a:lnTo>
                  <a:pt x="222334" y="33289"/>
                </a:lnTo>
                <a:lnTo>
                  <a:pt x="218388" y="28270"/>
                </a:lnTo>
                <a:lnTo>
                  <a:pt x="213852" y="23972"/>
                </a:lnTo>
                <a:lnTo>
                  <a:pt x="208923" y="20154"/>
                </a:lnTo>
                <a:lnTo>
                  <a:pt x="203731" y="16656"/>
                </a:lnTo>
                <a:lnTo>
                  <a:pt x="198366" y="13372"/>
                </a:lnTo>
                <a:lnTo>
                  <a:pt x="191931" y="10230"/>
                </a:lnTo>
                <a:lnTo>
                  <a:pt x="184784" y="7183"/>
                </a:lnTo>
                <a:lnTo>
                  <a:pt x="177162" y="4199"/>
                </a:lnTo>
                <a:lnTo>
                  <a:pt x="170175" y="2210"/>
                </a:lnTo>
                <a:lnTo>
                  <a:pt x="163612" y="884"/>
                </a:lnTo>
                <a:lnTo>
                  <a:pt x="157332" y="0"/>
                </a:lnTo>
                <a:lnTo>
                  <a:pt x="150288" y="363"/>
                </a:lnTo>
                <a:lnTo>
                  <a:pt x="142734" y="1557"/>
                </a:lnTo>
                <a:lnTo>
                  <a:pt x="134841" y="3306"/>
                </a:lnTo>
                <a:lnTo>
                  <a:pt x="128626" y="4472"/>
                </a:lnTo>
                <a:lnTo>
                  <a:pt x="123531" y="5249"/>
                </a:lnTo>
                <a:lnTo>
                  <a:pt x="119181" y="5768"/>
                </a:lnTo>
                <a:lnTo>
                  <a:pt x="115329" y="7065"/>
                </a:lnTo>
                <a:lnTo>
                  <a:pt x="111808" y="8883"/>
                </a:lnTo>
                <a:lnTo>
                  <a:pt x="101909" y="1537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465"/>
          <p:cNvSpPr/>
          <p:nvPr/>
        </p:nvSpPr>
        <p:spPr>
          <a:xfrm>
            <a:off x="1631632" y="4637722"/>
            <a:ext cx="209091" cy="120016"/>
          </a:xfrm>
          <a:custGeom>
            <a:avLst/>
            <a:gdLst/>
            <a:ahLst/>
            <a:cxnLst/>
            <a:rect l="0" t="0" r="0" b="0"/>
            <a:pathLst>
              <a:path w="209091" h="120016">
                <a:moveTo>
                  <a:pt x="188595" y="0"/>
                </a:moveTo>
                <a:lnTo>
                  <a:pt x="197697" y="4551"/>
                </a:lnTo>
                <a:lnTo>
                  <a:pt x="201330" y="7797"/>
                </a:lnTo>
                <a:lnTo>
                  <a:pt x="204705" y="11865"/>
                </a:lnTo>
                <a:lnTo>
                  <a:pt x="207908" y="16483"/>
                </a:lnTo>
                <a:lnTo>
                  <a:pt x="209090" y="19561"/>
                </a:lnTo>
                <a:lnTo>
                  <a:pt x="208926" y="21613"/>
                </a:lnTo>
                <a:lnTo>
                  <a:pt x="207864" y="22981"/>
                </a:lnTo>
                <a:lnTo>
                  <a:pt x="197268" y="38559"/>
                </a:lnTo>
                <a:lnTo>
                  <a:pt x="191519" y="43804"/>
                </a:lnTo>
                <a:lnTo>
                  <a:pt x="184829" y="48252"/>
                </a:lnTo>
                <a:lnTo>
                  <a:pt x="177512" y="52171"/>
                </a:lnTo>
                <a:lnTo>
                  <a:pt x="169776" y="55736"/>
                </a:lnTo>
                <a:lnTo>
                  <a:pt x="161762" y="59065"/>
                </a:lnTo>
                <a:lnTo>
                  <a:pt x="153561" y="62236"/>
                </a:lnTo>
                <a:lnTo>
                  <a:pt x="136829" y="68301"/>
                </a:lnTo>
                <a:lnTo>
                  <a:pt x="128367" y="71251"/>
                </a:lnTo>
                <a:lnTo>
                  <a:pt x="118915" y="75124"/>
                </a:lnTo>
                <a:lnTo>
                  <a:pt x="108805" y="79610"/>
                </a:lnTo>
                <a:lnTo>
                  <a:pt x="98254" y="84506"/>
                </a:lnTo>
                <a:lnTo>
                  <a:pt x="51549" y="105049"/>
                </a:lnTo>
                <a:lnTo>
                  <a:pt x="38176" y="110038"/>
                </a:lnTo>
                <a:lnTo>
                  <a:pt x="27356" y="113363"/>
                </a:lnTo>
                <a:lnTo>
                  <a:pt x="0" y="12001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466"/>
          <p:cNvSpPr/>
          <p:nvPr/>
        </p:nvSpPr>
        <p:spPr>
          <a:xfrm>
            <a:off x="1708784" y="4646295"/>
            <a:ext cx="102871" cy="154306"/>
          </a:xfrm>
          <a:custGeom>
            <a:avLst/>
            <a:gdLst/>
            <a:ahLst/>
            <a:cxnLst/>
            <a:rect l="0" t="0" r="0" b="0"/>
            <a:pathLst>
              <a:path w="102871" h="154306">
                <a:moveTo>
                  <a:pt x="0" y="0"/>
                </a:moveTo>
                <a:lnTo>
                  <a:pt x="0" y="9102"/>
                </a:lnTo>
                <a:lnTo>
                  <a:pt x="953" y="14640"/>
                </a:lnTo>
                <a:lnTo>
                  <a:pt x="2541" y="21190"/>
                </a:lnTo>
                <a:lnTo>
                  <a:pt x="4551" y="28414"/>
                </a:lnTo>
                <a:lnTo>
                  <a:pt x="7797" y="35135"/>
                </a:lnTo>
                <a:lnTo>
                  <a:pt x="11866" y="41521"/>
                </a:lnTo>
                <a:lnTo>
                  <a:pt x="24324" y="58458"/>
                </a:lnTo>
                <a:lnTo>
                  <a:pt x="45736" y="88212"/>
                </a:lnTo>
                <a:lnTo>
                  <a:pt x="56208" y="100717"/>
                </a:lnTo>
                <a:lnTo>
                  <a:pt x="66047" y="110960"/>
                </a:lnTo>
                <a:lnTo>
                  <a:pt x="102870" y="1543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467"/>
          <p:cNvSpPr/>
          <p:nvPr/>
        </p:nvSpPr>
        <p:spPr>
          <a:xfrm>
            <a:off x="637222" y="4886325"/>
            <a:ext cx="2768918" cy="231458"/>
          </a:xfrm>
          <a:custGeom>
            <a:avLst/>
            <a:gdLst/>
            <a:ahLst/>
            <a:cxnLst/>
            <a:rect l="0" t="0" r="0" b="0"/>
            <a:pathLst>
              <a:path w="2768918" h="231458">
                <a:moveTo>
                  <a:pt x="0" y="0"/>
                </a:moveTo>
                <a:lnTo>
                  <a:pt x="269641" y="0"/>
                </a:lnTo>
                <a:lnTo>
                  <a:pt x="471831" y="15181"/>
                </a:lnTo>
                <a:lnTo>
                  <a:pt x="528473" y="20399"/>
                </a:lnTo>
                <a:lnTo>
                  <a:pt x="573967" y="25894"/>
                </a:lnTo>
                <a:lnTo>
                  <a:pt x="640638" y="32631"/>
                </a:lnTo>
                <a:lnTo>
                  <a:pt x="708170" y="39854"/>
                </a:lnTo>
                <a:lnTo>
                  <a:pt x="786746" y="44503"/>
                </a:lnTo>
                <a:lnTo>
                  <a:pt x="858267" y="54567"/>
                </a:lnTo>
                <a:lnTo>
                  <a:pt x="919998" y="61472"/>
                </a:lnTo>
                <a:lnTo>
                  <a:pt x="981859" y="68596"/>
                </a:lnTo>
                <a:lnTo>
                  <a:pt x="1012745" y="75180"/>
                </a:lnTo>
                <a:lnTo>
                  <a:pt x="1031134" y="78181"/>
                </a:lnTo>
                <a:lnTo>
                  <a:pt x="1042705" y="81648"/>
                </a:lnTo>
                <a:lnTo>
                  <a:pt x="1065404" y="88675"/>
                </a:lnTo>
                <a:lnTo>
                  <a:pt x="1098039" y="95727"/>
                </a:lnTo>
                <a:lnTo>
                  <a:pt x="1114762" y="99695"/>
                </a:lnTo>
                <a:lnTo>
                  <a:pt x="1146242" y="104783"/>
                </a:lnTo>
                <a:lnTo>
                  <a:pt x="1159998" y="108482"/>
                </a:lnTo>
                <a:lnTo>
                  <a:pt x="1209609" y="115603"/>
                </a:lnTo>
                <a:lnTo>
                  <a:pt x="1231024" y="120594"/>
                </a:lnTo>
                <a:lnTo>
                  <a:pt x="1259145" y="126219"/>
                </a:lnTo>
                <a:lnTo>
                  <a:pt x="1307900" y="132670"/>
                </a:lnTo>
                <a:lnTo>
                  <a:pt x="1329319" y="137704"/>
                </a:lnTo>
                <a:lnTo>
                  <a:pt x="1347093" y="142164"/>
                </a:lnTo>
                <a:lnTo>
                  <a:pt x="1407163" y="148064"/>
                </a:lnTo>
                <a:lnTo>
                  <a:pt x="1431985" y="152456"/>
                </a:lnTo>
                <a:lnTo>
                  <a:pt x="1457437" y="156297"/>
                </a:lnTo>
                <a:lnTo>
                  <a:pt x="1480536" y="160928"/>
                </a:lnTo>
                <a:lnTo>
                  <a:pt x="1543934" y="167313"/>
                </a:lnTo>
                <a:lnTo>
                  <a:pt x="1593473" y="173445"/>
                </a:lnTo>
                <a:lnTo>
                  <a:pt x="1619902" y="178074"/>
                </a:lnTo>
                <a:lnTo>
                  <a:pt x="1664826" y="182391"/>
                </a:lnTo>
                <a:lnTo>
                  <a:pt x="1689304" y="186756"/>
                </a:lnTo>
                <a:lnTo>
                  <a:pt x="1740263" y="190973"/>
                </a:lnTo>
                <a:lnTo>
                  <a:pt x="1791348" y="197872"/>
                </a:lnTo>
                <a:lnTo>
                  <a:pt x="1869486" y="204185"/>
                </a:lnTo>
                <a:lnTo>
                  <a:pt x="1949305" y="205649"/>
                </a:lnTo>
                <a:lnTo>
                  <a:pt x="2208427" y="205740"/>
                </a:lnTo>
                <a:lnTo>
                  <a:pt x="2220091" y="208280"/>
                </a:lnTo>
                <a:lnTo>
                  <a:pt x="2231625" y="211631"/>
                </a:lnTo>
                <a:lnTo>
                  <a:pt x="2285031" y="213783"/>
                </a:lnTo>
                <a:lnTo>
                  <a:pt x="2425061" y="214281"/>
                </a:lnTo>
                <a:lnTo>
                  <a:pt x="2451945" y="216838"/>
                </a:lnTo>
                <a:lnTo>
                  <a:pt x="2481516" y="221690"/>
                </a:lnTo>
                <a:lnTo>
                  <a:pt x="2564065" y="222728"/>
                </a:lnTo>
                <a:lnTo>
                  <a:pt x="2646626" y="225378"/>
                </a:lnTo>
                <a:lnTo>
                  <a:pt x="2715220" y="229656"/>
                </a:lnTo>
                <a:lnTo>
                  <a:pt x="2768917" y="2314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468"/>
          <p:cNvSpPr/>
          <p:nvPr/>
        </p:nvSpPr>
        <p:spPr>
          <a:xfrm>
            <a:off x="1108709" y="5254942"/>
            <a:ext cx="317184" cy="15955"/>
          </a:xfrm>
          <a:custGeom>
            <a:avLst/>
            <a:gdLst/>
            <a:ahLst/>
            <a:cxnLst/>
            <a:rect l="0" t="0" r="0" b="0"/>
            <a:pathLst>
              <a:path w="317184" h="15955">
                <a:moveTo>
                  <a:pt x="0" y="8573"/>
                </a:moveTo>
                <a:lnTo>
                  <a:pt x="18204" y="8573"/>
                </a:lnTo>
                <a:lnTo>
                  <a:pt x="26423" y="9525"/>
                </a:lnTo>
                <a:lnTo>
                  <a:pt x="34761" y="11113"/>
                </a:lnTo>
                <a:lnTo>
                  <a:pt x="43177" y="13124"/>
                </a:lnTo>
                <a:lnTo>
                  <a:pt x="51645" y="14464"/>
                </a:lnTo>
                <a:lnTo>
                  <a:pt x="60147" y="15358"/>
                </a:lnTo>
                <a:lnTo>
                  <a:pt x="68673" y="15954"/>
                </a:lnTo>
                <a:lnTo>
                  <a:pt x="81977" y="15398"/>
                </a:lnTo>
                <a:lnTo>
                  <a:pt x="98467" y="14075"/>
                </a:lnTo>
                <a:lnTo>
                  <a:pt x="117080" y="12241"/>
                </a:lnTo>
                <a:lnTo>
                  <a:pt x="139013" y="11018"/>
                </a:lnTo>
                <a:lnTo>
                  <a:pt x="188784" y="9660"/>
                </a:lnTo>
                <a:lnTo>
                  <a:pt x="209676" y="8345"/>
                </a:lnTo>
                <a:lnTo>
                  <a:pt x="227414" y="6516"/>
                </a:lnTo>
                <a:lnTo>
                  <a:pt x="243050" y="4344"/>
                </a:lnTo>
                <a:lnTo>
                  <a:pt x="258236" y="2896"/>
                </a:lnTo>
                <a:lnTo>
                  <a:pt x="273122" y="1931"/>
                </a:lnTo>
                <a:lnTo>
                  <a:pt x="31718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469"/>
          <p:cNvSpPr/>
          <p:nvPr/>
        </p:nvSpPr>
        <p:spPr>
          <a:xfrm>
            <a:off x="1657350" y="5220652"/>
            <a:ext cx="68580" cy="300039"/>
          </a:xfrm>
          <a:custGeom>
            <a:avLst/>
            <a:gdLst/>
            <a:ahLst/>
            <a:cxnLst/>
            <a:rect l="0" t="0" r="0" b="0"/>
            <a:pathLst>
              <a:path w="68580" h="300039">
                <a:moveTo>
                  <a:pt x="0" y="0"/>
                </a:moveTo>
                <a:lnTo>
                  <a:pt x="4550" y="13652"/>
                </a:lnTo>
                <a:lnTo>
                  <a:pt x="7796" y="20532"/>
                </a:lnTo>
                <a:lnTo>
                  <a:pt x="11864" y="27975"/>
                </a:lnTo>
                <a:lnTo>
                  <a:pt x="16482" y="35795"/>
                </a:lnTo>
                <a:lnTo>
                  <a:pt x="19560" y="42914"/>
                </a:lnTo>
                <a:lnTo>
                  <a:pt x="21613" y="49564"/>
                </a:lnTo>
                <a:lnTo>
                  <a:pt x="29457" y="87578"/>
                </a:lnTo>
                <a:lnTo>
                  <a:pt x="32020" y="98390"/>
                </a:lnTo>
                <a:lnTo>
                  <a:pt x="34682" y="108456"/>
                </a:lnTo>
                <a:lnTo>
                  <a:pt x="37408" y="118024"/>
                </a:lnTo>
                <a:lnTo>
                  <a:pt x="40179" y="129165"/>
                </a:lnTo>
                <a:lnTo>
                  <a:pt x="45797" y="154244"/>
                </a:lnTo>
                <a:lnTo>
                  <a:pt x="47676" y="165695"/>
                </a:lnTo>
                <a:lnTo>
                  <a:pt x="48929" y="176186"/>
                </a:lnTo>
                <a:lnTo>
                  <a:pt x="49764" y="186037"/>
                </a:lnTo>
                <a:lnTo>
                  <a:pt x="51274" y="195462"/>
                </a:lnTo>
                <a:lnTo>
                  <a:pt x="53232" y="204603"/>
                </a:lnTo>
                <a:lnTo>
                  <a:pt x="55490" y="213555"/>
                </a:lnTo>
                <a:lnTo>
                  <a:pt x="60540" y="236201"/>
                </a:lnTo>
                <a:lnTo>
                  <a:pt x="68579" y="3000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470"/>
          <p:cNvSpPr/>
          <p:nvPr/>
        </p:nvSpPr>
        <p:spPr>
          <a:xfrm>
            <a:off x="1496437" y="5229225"/>
            <a:ext cx="212348" cy="214196"/>
          </a:xfrm>
          <a:custGeom>
            <a:avLst/>
            <a:gdLst/>
            <a:ahLst/>
            <a:cxnLst/>
            <a:rect l="0" t="0" r="0" b="0"/>
            <a:pathLst>
              <a:path w="212348" h="214196">
                <a:moveTo>
                  <a:pt x="212347" y="188595"/>
                </a:moveTo>
                <a:lnTo>
                  <a:pt x="203246" y="193145"/>
                </a:lnTo>
                <a:lnTo>
                  <a:pt x="197707" y="195438"/>
                </a:lnTo>
                <a:lnTo>
                  <a:pt x="191157" y="197920"/>
                </a:lnTo>
                <a:lnTo>
                  <a:pt x="183933" y="200526"/>
                </a:lnTo>
                <a:lnTo>
                  <a:pt x="177212" y="202264"/>
                </a:lnTo>
                <a:lnTo>
                  <a:pt x="170826" y="203423"/>
                </a:lnTo>
                <a:lnTo>
                  <a:pt x="164664" y="204195"/>
                </a:lnTo>
                <a:lnTo>
                  <a:pt x="157699" y="205662"/>
                </a:lnTo>
                <a:lnTo>
                  <a:pt x="150198" y="207593"/>
                </a:lnTo>
                <a:lnTo>
                  <a:pt x="142339" y="209833"/>
                </a:lnTo>
                <a:lnTo>
                  <a:pt x="135195" y="211326"/>
                </a:lnTo>
                <a:lnTo>
                  <a:pt x="128528" y="212321"/>
                </a:lnTo>
                <a:lnTo>
                  <a:pt x="122178" y="212985"/>
                </a:lnTo>
                <a:lnTo>
                  <a:pt x="116039" y="213427"/>
                </a:lnTo>
                <a:lnTo>
                  <a:pt x="110042" y="213723"/>
                </a:lnTo>
                <a:lnTo>
                  <a:pt x="104139" y="213919"/>
                </a:lnTo>
                <a:lnTo>
                  <a:pt x="77627" y="214195"/>
                </a:lnTo>
                <a:lnTo>
                  <a:pt x="69194" y="213282"/>
                </a:lnTo>
                <a:lnTo>
                  <a:pt x="61667" y="211721"/>
                </a:lnTo>
                <a:lnTo>
                  <a:pt x="54744" y="209727"/>
                </a:lnTo>
                <a:lnTo>
                  <a:pt x="47271" y="206492"/>
                </a:lnTo>
                <a:lnTo>
                  <a:pt x="39431" y="202432"/>
                </a:lnTo>
                <a:lnTo>
                  <a:pt x="31348" y="197819"/>
                </a:lnTo>
                <a:lnTo>
                  <a:pt x="25006" y="193792"/>
                </a:lnTo>
                <a:lnTo>
                  <a:pt x="19826" y="190154"/>
                </a:lnTo>
                <a:lnTo>
                  <a:pt x="15420" y="186777"/>
                </a:lnTo>
                <a:lnTo>
                  <a:pt x="11530" y="183573"/>
                </a:lnTo>
                <a:lnTo>
                  <a:pt x="7984" y="180485"/>
                </a:lnTo>
                <a:lnTo>
                  <a:pt x="4668" y="177473"/>
                </a:lnTo>
                <a:lnTo>
                  <a:pt x="2457" y="173560"/>
                </a:lnTo>
                <a:lnTo>
                  <a:pt x="983" y="169047"/>
                </a:lnTo>
                <a:lnTo>
                  <a:pt x="0" y="164132"/>
                </a:lnTo>
                <a:lnTo>
                  <a:pt x="298" y="156094"/>
                </a:lnTo>
                <a:lnTo>
                  <a:pt x="1448" y="145973"/>
                </a:lnTo>
                <a:lnTo>
                  <a:pt x="3168" y="134462"/>
                </a:lnTo>
                <a:lnTo>
                  <a:pt x="5267" y="123931"/>
                </a:lnTo>
                <a:lnTo>
                  <a:pt x="7619" y="114053"/>
                </a:lnTo>
                <a:lnTo>
                  <a:pt x="10139" y="104610"/>
                </a:lnTo>
                <a:lnTo>
                  <a:pt x="11819" y="96410"/>
                </a:lnTo>
                <a:lnTo>
                  <a:pt x="12940" y="89039"/>
                </a:lnTo>
                <a:lnTo>
                  <a:pt x="13686" y="82219"/>
                </a:lnTo>
                <a:lnTo>
                  <a:pt x="16089" y="75768"/>
                </a:lnTo>
                <a:lnTo>
                  <a:pt x="19596" y="69562"/>
                </a:lnTo>
                <a:lnTo>
                  <a:pt x="23839" y="63519"/>
                </a:lnTo>
                <a:lnTo>
                  <a:pt x="26668" y="57586"/>
                </a:lnTo>
                <a:lnTo>
                  <a:pt x="28554" y="51725"/>
                </a:lnTo>
                <a:lnTo>
                  <a:pt x="4089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471"/>
          <p:cNvSpPr/>
          <p:nvPr/>
        </p:nvSpPr>
        <p:spPr>
          <a:xfrm>
            <a:off x="1940242" y="5477827"/>
            <a:ext cx="240031" cy="154306"/>
          </a:xfrm>
          <a:custGeom>
            <a:avLst/>
            <a:gdLst/>
            <a:ahLst/>
            <a:cxnLst/>
            <a:rect l="0" t="0" r="0" b="0"/>
            <a:pathLst>
              <a:path w="240031" h="154306">
                <a:moveTo>
                  <a:pt x="240030" y="0"/>
                </a:moveTo>
                <a:lnTo>
                  <a:pt x="228098" y="11932"/>
                </a:lnTo>
                <a:lnTo>
                  <a:pt x="224455" y="14622"/>
                </a:lnTo>
                <a:lnTo>
                  <a:pt x="220122" y="17368"/>
                </a:lnTo>
                <a:lnTo>
                  <a:pt x="215328" y="20151"/>
                </a:lnTo>
                <a:lnTo>
                  <a:pt x="204921" y="25783"/>
                </a:lnTo>
                <a:lnTo>
                  <a:pt x="199479" y="28619"/>
                </a:lnTo>
                <a:lnTo>
                  <a:pt x="193946" y="32414"/>
                </a:lnTo>
                <a:lnTo>
                  <a:pt x="188352" y="36850"/>
                </a:lnTo>
                <a:lnTo>
                  <a:pt x="182718" y="41712"/>
                </a:lnTo>
                <a:lnTo>
                  <a:pt x="176104" y="46857"/>
                </a:lnTo>
                <a:lnTo>
                  <a:pt x="168838" y="52194"/>
                </a:lnTo>
                <a:lnTo>
                  <a:pt x="153144" y="63202"/>
                </a:lnTo>
                <a:lnTo>
                  <a:pt x="136644" y="74445"/>
                </a:lnTo>
                <a:lnTo>
                  <a:pt x="125386" y="81063"/>
                </a:lnTo>
                <a:lnTo>
                  <a:pt x="112166" y="88332"/>
                </a:lnTo>
                <a:lnTo>
                  <a:pt x="97637" y="96036"/>
                </a:lnTo>
                <a:lnTo>
                  <a:pt x="85094" y="103076"/>
                </a:lnTo>
                <a:lnTo>
                  <a:pt x="73874" y="109675"/>
                </a:lnTo>
                <a:lnTo>
                  <a:pt x="63537" y="115979"/>
                </a:lnTo>
                <a:lnTo>
                  <a:pt x="52836" y="122087"/>
                </a:lnTo>
                <a:lnTo>
                  <a:pt x="30785" y="133953"/>
                </a:lnTo>
                <a:lnTo>
                  <a:pt x="22428" y="138832"/>
                </a:lnTo>
                <a:lnTo>
                  <a:pt x="15905" y="143038"/>
                </a:lnTo>
                <a:lnTo>
                  <a:pt x="0" y="15430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472"/>
          <p:cNvSpPr/>
          <p:nvPr/>
        </p:nvSpPr>
        <p:spPr>
          <a:xfrm>
            <a:off x="1974532" y="5477827"/>
            <a:ext cx="282894" cy="240031"/>
          </a:xfrm>
          <a:custGeom>
            <a:avLst/>
            <a:gdLst/>
            <a:ahLst/>
            <a:cxnLst/>
            <a:rect l="0" t="0" r="0" b="0"/>
            <a:pathLst>
              <a:path w="282894" h="240031">
                <a:moveTo>
                  <a:pt x="0" y="0"/>
                </a:moveTo>
                <a:lnTo>
                  <a:pt x="4551" y="13652"/>
                </a:lnTo>
                <a:lnTo>
                  <a:pt x="6844" y="18627"/>
                </a:lnTo>
                <a:lnTo>
                  <a:pt x="9325" y="22895"/>
                </a:lnTo>
                <a:lnTo>
                  <a:pt x="11932" y="26694"/>
                </a:lnTo>
                <a:lnTo>
                  <a:pt x="15575" y="31131"/>
                </a:lnTo>
                <a:lnTo>
                  <a:pt x="19908" y="35994"/>
                </a:lnTo>
                <a:lnTo>
                  <a:pt x="24702" y="41141"/>
                </a:lnTo>
                <a:lnTo>
                  <a:pt x="45102" y="62038"/>
                </a:lnTo>
                <a:lnTo>
                  <a:pt x="69243" y="86327"/>
                </a:lnTo>
                <a:lnTo>
                  <a:pt x="78547" y="94698"/>
                </a:lnTo>
                <a:lnTo>
                  <a:pt x="88560" y="103138"/>
                </a:lnTo>
                <a:lnTo>
                  <a:pt x="149140" y="151659"/>
                </a:lnTo>
                <a:lnTo>
                  <a:pt x="173282" y="170274"/>
                </a:lnTo>
                <a:lnTo>
                  <a:pt x="186006" y="179239"/>
                </a:lnTo>
                <a:lnTo>
                  <a:pt x="199252" y="188072"/>
                </a:lnTo>
                <a:lnTo>
                  <a:pt x="245627" y="218231"/>
                </a:lnTo>
                <a:lnTo>
                  <a:pt x="254239" y="223592"/>
                </a:lnTo>
                <a:lnTo>
                  <a:pt x="261885" y="228120"/>
                </a:lnTo>
                <a:lnTo>
                  <a:pt x="282893"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473"/>
          <p:cNvSpPr/>
          <p:nvPr/>
        </p:nvSpPr>
        <p:spPr>
          <a:xfrm>
            <a:off x="2274569" y="5657850"/>
            <a:ext cx="240032" cy="25718"/>
          </a:xfrm>
          <a:custGeom>
            <a:avLst/>
            <a:gdLst/>
            <a:ahLst/>
            <a:cxnLst/>
            <a:rect l="0" t="0" r="0" b="0"/>
            <a:pathLst>
              <a:path w="240032" h="25718">
                <a:moveTo>
                  <a:pt x="0" y="25717"/>
                </a:moveTo>
                <a:lnTo>
                  <a:pt x="4551" y="25717"/>
                </a:lnTo>
                <a:lnTo>
                  <a:pt x="7797" y="24765"/>
                </a:lnTo>
                <a:lnTo>
                  <a:pt x="11866" y="23178"/>
                </a:lnTo>
                <a:lnTo>
                  <a:pt x="16483" y="21167"/>
                </a:lnTo>
                <a:lnTo>
                  <a:pt x="29086" y="18873"/>
                </a:lnTo>
                <a:lnTo>
                  <a:pt x="47014" y="16392"/>
                </a:lnTo>
                <a:lnTo>
                  <a:pt x="68490" y="13785"/>
                </a:lnTo>
                <a:lnTo>
                  <a:pt x="87570" y="12048"/>
                </a:lnTo>
                <a:lnTo>
                  <a:pt x="105053" y="10890"/>
                </a:lnTo>
                <a:lnTo>
                  <a:pt x="121470" y="10117"/>
                </a:lnTo>
                <a:lnTo>
                  <a:pt x="165112" y="6719"/>
                </a:lnTo>
                <a:lnTo>
                  <a:pt x="24003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474"/>
          <p:cNvSpPr/>
          <p:nvPr/>
        </p:nvSpPr>
        <p:spPr>
          <a:xfrm>
            <a:off x="2283142" y="5649277"/>
            <a:ext cx="188596" cy="34291"/>
          </a:xfrm>
          <a:custGeom>
            <a:avLst/>
            <a:gdLst/>
            <a:ahLst/>
            <a:cxnLst/>
            <a:rect l="0" t="0" r="0" b="0"/>
            <a:pathLst>
              <a:path w="188596" h="34291">
                <a:moveTo>
                  <a:pt x="0" y="34290"/>
                </a:moveTo>
                <a:lnTo>
                  <a:pt x="4551" y="29740"/>
                </a:lnTo>
                <a:lnTo>
                  <a:pt x="4939" y="28398"/>
                </a:lnTo>
                <a:lnTo>
                  <a:pt x="4245" y="27505"/>
                </a:lnTo>
                <a:lnTo>
                  <a:pt x="2830" y="26909"/>
                </a:lnTo>
                <a:lnTo>
                  <a:pt x="2839" y="26512"/>
                </a:lnTo>
                <a:lnTo>
                  <a:pt x="3798" y="26247"/>
                </a:lnTo>
                <a:lnTo>
                  <a:pt x="7403" y="25953"/>
                </a:lnTo>
                <a:lnTo>
                  <a:pt x="12180" y="25822"/>
                </a:lnTo>
                <a:lnTo>
                  <a:pt x="16693" y="24835"/>
                </a:lnTo>
                <a:lnTo>
                  <a:pt x="22558" y="23224"/>
                </a:lnTo>
                <a:lnTo>
                  <a:pt x="36696" y="18894"/>
                </a:lnTo>
                <a:lnTo>
                  <a:pt x="52504" y="13795"/>
                </a:lnTo>
                <a:lnTo>
                  <a:pt x="59768" y="12055"/>
                </a:lnTo>
                <a:lnTo>
                  <a:pt x="66515" y="10894"/>
                </a:lnTo>
                <a:lnTo>
                  <a:pt x="72919" y="10120"/>
                </a:lnTo>
                <a:lnTo>
                  <a:pt x="80045" y="9604"/>
                </a:lnTo>
                <a:lnTo>
                  <a:pt x="87653" y="9261"/>
                </a:lnTo>
                <a:lnTo>
                  <a:pt x="103727" y="8878"/>
                </a:lnTo>
                <a:lnTo>
                  <a:pt x="120396" y="8709"/>
                </a:lnTo>
                <a:lnTo>
                  <a:pt x="128841" y="7711"/>
                </a:lnTo>
                <a:lnTo>
                  <a:pt x="137329" y="6093"/>
                </a:lnTo>
                <a:lnTo>
                  <a:pt x="145845" y="4062"/>
                </a:lnTo>
                <a:lnTo>
                  <a:pt x="153428" y="2708"/>
                </a:lnTo>
                <a:lnTo>
                  <a:pt x="160388" y="1806"/>
                </a:lnTo>
                <a:lnTo>
                  <a:pt x="18859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475"/>
          <p:cNvSpPr/>
          <p:nvPr/>
        </p:nvSpPr>
        <p:spPr>
          <a:xfrm>
            <a:off x="2308859" y="5529262"/>
            <a:ext cx="205742" cy="17146"/>
          </a:xfrm>
          <a:custGeom>
            <a:avLst/>
            <a:gdLst/>
            <a:ahLst/>
            <a:cxnLst/>
            <a:rect l="0" t="0" r="0" b="0"/>
            <a:pathLst>
              <a:path w="205742" h="17146">
                <a:moveTo>
                  <a:pt x="0" y="0"/>
                </a:moveTo>
                <a:lnTo>
                  <a:pt x="9102" y="4551"/>
                </a:lnTo>
                <a:lnTo>
                  <a:pt x="12736" y="5892"/>
                </a:lnTo>
                <a:lnTo>
                  <a:pt x="16111" y="6785"/>
                </a:lnTo>
                <a:lnTo>
                  <a:pt x="19313" y="7381"/>
                </a:lnTo>
                <a:lnTo>
                  <a:pt x="24305" y="7778"/>
                </a:lnTo>
                <a:lnTo>
                  <a:pt x="30491" y="8043"/>
                </a:lnTo>
                <a:lnTo>
                  <a:pt x="37473" y="8219"/>
                </a:lnTo>
                <a:lnTo>
                  <a:pt x="137671" y="8542"/>
                </a:lnTo>
                <a:lnTo>
                  <a:pt x="150836" y="9504"/>
                </a:lnTo>
                <a:lnTo>
                  <a:pt x="164375" y="11099"/>
                </a:lnTo>
                <a:lnTo>
                  <a:pt x="205741" y="171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476"/>
          <p:cNvSpPr/>
          <p:nvPr/>
        </p:nvSpPr>
        <p:spPr>
          <a:xfrm>
            <a:off x="2540317" y="5529262"/>
            <a:ext cx="300038" cy="16793"/>
          </a:xfrm>
          <a:custGeom>
            <a:avLst/>
            <a:gdLst/>
            <a:ahLst/>
            <a:cxnLst/>
            <a:rect l="0" t="0" r="0" b="0"/>
            <a:pathLst>
              <a:path w="300038" h="16793">
                <a:moveTo>
                  <a:pt x="0" y="8573"/>
                </a:moveTo>
                <a:lnTo>
                  <a:pt x="4551" y="13124"/>
                </a:lnTo>
                <a:lnTo>
                  <a:pt x="7797" y="14464"/>
                </a:lnTo>
                <a:lnTo>
                  <a:pt x="11865" y="15358"/>
                </a:lnTo>
                <a:lnTo>
                  <a:pt x="16482" y="15954"/>
                </a:lnTo>
                <a:lnTo>
                  <a:pt x="21466" y="16351"/>
                </a:lnTo>
                <a:lnTo>
                  <a:pt x="26693" y="16616"/>
                </a:lnTo>
                <a:lnTo>
                  <a:pt x="32083" y="16792"/>
                </a:lnTo>
                <a:lnTo>
                  <a:pt x="88872" y="11908"/>
                </a:lnTo>
                <a:lnTo>
                  <a:pt x="163323" y="5293"/>
                </a:lnTo>
                <a:lnTo>
                  <a:pt x="212288" y="2352"/>
                </a:lnTo>
                <a:lnTo>
                  <a:pt x="249925" y="1046"/>
                </a:lnTo>
                <a:lnTo>
                  <a:pt x="30003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477"/>
          <p:cNvSpPr/>
          <p:nvPr/>
        </p:nvSpPr>
        <p:spPr>
          <a:xfrm>
            <a:off x="2951797" y="5469409"/>
            <a:ext cx="557213" cy="350811"/>
          </a:xfrm>
          <a:custGeom>
            <a:avLst/>
            <a:gdLst/>
            <a:ahLst/>
            <a:cxnLst/>
            <a:rect l="0" t="0" r="0" b="0"/>
            <a:pathLst>
              <a:path w="557213" h="350811">
                <a:moveTo>
                  <a:pt x="0" y="34136"/>
                </a:moveTo>
                <a:lnTo>
                  <a:pt x="9102" y="25034"/>
                </a:lnTo>
                <a:lnTo>
                  <a:pt x="23863" y="14823"/>
                </a:lnTo>
                <a:lnTo>
                  <a:pt x="37276" y="8725"/>
                </a:lnTo>
                <a:lnTo>
                  <a:pt x="52762" y="3792"/>
                </a:lnTo>
                <a:lnTo>
                  <a:pt x="69170" y="1600"/>
                </a:lnTo>
                <a:lnTo>
                  <a:pt x="78498" y="1015"/>
                </a:lnTo>
                <a:lnTo>
                  <a:pt x="99023" y="365"/>
                </a:lnTo>
                <a:lnTo>
                  <a:pt x="131998" y="0"/>
                </a:lnTo>
                <a:lnTo>
                  <a:pt x="143244" y="901"/>
                </a:lnTo>
                <a:lnTo>
                  <a:pt x="154551" y="2455"/>
                </a:lnTo>
                <a:lnTo>
                  <a:pt x="165899" y="4442"/>
                </a:lnTo>
                <a:lnTo>
                  <a:pt x="177274" y="6720"/>
                </a:lnTo>
                <a:lnTo>
                  <a:pt x="200074" y="11791"/>
                </a:lnTo>
                <a:lnTo>
                  <a:pt x="234329" y="20001"/>
                </a:lnTo>
                <a:lnTo>
                  <a:pt x="244802" y="23760"/>
                </a:lnTo>
                <a:lnTo>
                  <a:pt x="254641" y="28171"/>
                </a:lnTo>
                <a:lnTo>
                  <a:pt x="264059" y="33016"/>
                </a:lnTo>
                <a:lnTo>
                  <a:pt x="273194" y="39105"/>
                </a:lnTo>
                <a:lnTo>
                  <a:pt x="282142" y="46021"/>
                </a:lnTo>
                <a:lnTo>
                  <a:pt x="290964" y="53489"/>
                </a:lnTo>
                <a:lnTo>
                  <a:pt x="299704" y="60373"/>
                </a:lnTo>
                <a:lnTo>
                  <a:pt x="308388" y="66867"/>
                </a:lnTo>
                <a:lnTo>
                  <a:pt x="317034" y="73102"/>
                </a:lnTo>
                <a:lnTo>
                  <a:pt x="323751" y="80115"/>
                </a:lnTo>
                <a:lnTo>
                  <a:pt x="329182" y="87649"/>
                </a:lnTo>
                <a:lnTo>
                  <a:pt x="333755" y="95529"/>
                </a:lnTo>
                <a:lnTo>
                  <a:pt x="337756" y="106497"/>
                </a:lnTo>
                <a:lnTo>
                  <a:pt x="341375" y="119524"/>
                </a:lnTo>
                <a:lnTo>
                  <a:pt x="344741" y="133924"/>
                </a:lnTo>
                <a:lnTo>
                  <a:pt x="346985" y="145428"/>
                </a:lnTo>
                <a:lnTo>
                  <a:pt x="348481" y="155003"/>
                </a:lnTo>
                <a:lnTo>
                  <a:pt x="349478" y="163292"/>
                </a:lnTo>
                <a:lnTo>
                  <a:pt x="348238" y="171675"/>
                </a:lnTo>
                <a:lnTo>
                  <a:pt x="345506" y="180121"/>
                </a:lnTo>
                <a:lnTo>
                  <a:pt x="341780" y="188609"/>
                </a:lnTo>
                <a:lnTo>
                  <a:pt x="337390" y="197126"/>
                </a:lnTo>
                <a:lnTo>
                  <a:pt x="332560" y="205660"/>
                </a:lnTo>
                <a:lnTo>
                  <a:pt x="327434" y="214208"/>
                </a:lnTo>
                <a:lnTo>
                  <a:pt x="320207" y="222764"/>
                </a:lnTo>
                <a:lnTo>
                  <a:pt x="311579" y="231325"/>
                </a:lnTo>
                <a:lnTo>
                  <a:pt x="302017" y="239891"/>
                </a:lnTo>
                <a:lnTo>
                  <a:pt x="288022" y="250363"/>
                </a:lnTo>
                <a:lnTo>
                  <a:pt x="271072" y="262107"/>
                </a:lnTo>
                <a:lnTo>
                  <a:pt x="252152" y="274699"/>
                </a:lnTo>
                <a:lnTo>
                  <a:pt x="235729" y="284999"/>
                </a:lnTo>
                <a:lnTo>
                  <a:pt x="220970" y="293770"/>
                </a:lnTo>
                <a:lnTo>
                  <a:pt x="207321" y="301523"/>
                </a:lnTo>
                <a:lnTo>
                  <a:pt x="194411" y="307644"/>
                </a:lnTo>
                <a:lnTo>
                  <a:pt x="181995" y="312677"/>
                </a:lnTo>
                <a:lnTo>
                  <a:pt x="169908" y="316985"/>
                </a:lnTo>
                <a:lnTo>
                  <a:pt x="158039" y="320810"/>
                </a:lnTo>
                <a:lnTo>
                  <a:pt x="146317" y="324311"/>
                </a:lnTo>
                <a:lnTo>
                  <a:pt x="123132" y="330743"/>
                </a:lnTo>
                <a:lnTo>
                  <a:pt x="89612" y="339718"/>
                </a:lnTo>
                <a:lnTo>
                  <a:pt x="70308" y="345527"/>
                </a:lnTo>
                <a:lnTo>
                  <a:pt x="54743" y="348745"/>
                </a:lnTo>
                <a:lnTo>
                  <a:pt x="37810" y="350556"/>
                </a:lnTo>
                <a:lnTo>
                  <a:pt x="33779" y="350810"/>
                </a:lnTo>
                <a:lnTo>
                  <a:pt x="30139" y="350027"/>
                </a:lnTo>
                <a:lnTo>
                  <a:pt x="23555" y="346617"/>
                </a:lnTo>
                <a:lnTo>
                  <a:pt x="21419" y="344374"/>
                </a:lnTo>
                <a:lnTo>
                  <a:pt x="19994" y="341926"/>
                </a:lnTo>
                <a:lnTo>
                  <a:pt x="19044" y="339342"/>
                </a:lnTo>
                <a:lnTo>
                  <a:pt x="19364" y="336666"/>
                </a:lnTo>
                <a:lnTo>
                  <a:pt x="20529" y="333930"/>
                </a:lnTo>
                <a:lnTo>
                  <a:pt x="26720" y="322988"/>
                </a:lnTo>
                <a:lnTo>
                  <a:pt x="29243" y="318144"/>
                </a:lnTo>
                <a:lnTo>
                  <a:pt x="37127" y="310222"/>
                </a:lnTo>
                <a:lnTo>
                  <a:pt x="47933" y="302573"/>
                </a:lnTo>
                <a:lnTo>
                  <a:pt x="62261" y="292824"/>
                </a:lnTo>
                <a:lnTo>
                  <a:pt x="71035" y="288509"/>
                </a:lnTo>
                <a:lnTo>
                  <a:pt x="80694" y="284681"/>
                </a:lnTo>
                <a:lnTo>
                  <a:pt x="90944" y="281176"/>
                </a:lnTo>
                <a:lnTo>
                  <a:pt x="101586" y="277887"/>
                </a:lnTo>
                <a:lnTo>
                  <a:pt x="123572" y="271692"/>
                </a:lnTo>
                <a:lnTo>
                  <a:pt x="135721" y="269659"/>
                </a:lnTo>
                <a:lnTo>
                  <a:pt x="148583" y="268304"/>
                </a:lnTo>
                <a:lnTo>
                  <a:pt x="161921" y="267400"/>
                </a:lnTo>
                <a:lnTo>
                  <a:pt x="175575" y="266798"/>
                </a:lnTo>
                <a:lnTo>
                  <a:pt x="203446" y="266128"/>
                </a:lnTo>
                <a:lnTo>
                  <a:pt x="300588" y="265640"/>
                </a:lnTo>
                <a:lnTo>
                  <a:pt x="322312" y="267529"/>
                </a:lnTo>
                <a:lnTo>
                  <a:pt x="347272" y="270694"/>
                </a:lnTo>
                <a:lnTo>
                  <a:pt x="397231" y="278338"/>
                </a:lnTo>
                <a:lnTo>
                  <a:pt x="417221" y="281710"/>
                </a:lnTo>
                <a:lnTo>
                  <a:pt x="557212" y="30845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478"/>
          <p:cNvSpPr/>
          <p:nvPr/>
        </p:nvSpPr>
        <p:spPr>
          <a:xfrm>
            <a:off x="3468887" y="5469254"/>
            <a:ext cx="240056" cy="428626"/>
          </a:xfrm>
          <a:custGeom>
            <a:avLst/>
            <a:gdLst/>
            <a:ahLst/>
            <a:cxnLst/>
            <a:rect l="0" t="0" r="0" b="0"/>
            <a:pathLst>
              <a:path w="240056" h="428626">
                <a:moveTo>
                  <a:pt x="237290" y="0"/>
                </a:moveTo>
                <a:lnTo>
                  <a:pt x="217977" y="19313"/>
                </a:lnTo>
                <a:lnTo>
                  <a:pt x="212985" y="23353"/>
                </a:lnTo>
                <a:lnTo>
                  <a:pt x="206799" y="27952"/>
                </a:lnTo>
                <a:lnTo>
                  <a:pt x="192306" y="38140"/>
                </a:lnTo>
                <a:lnTo>
                  <a:pt x="176340" y="49020"/>
                </a:lnTo>
                <a:lnTo>
                  <a:pt x="167129" y="54587"/>
                </a:lnTo>
                <a:lnTo>
                  <a:pt x="157179" y="60204"/>
                </a:lnTo>
                <a:lnTo>
                  <a:pt x="146735" y="65854"/>
                </a:lnTo>
                <a:lnTo>
                  <a:pt x="135962" y="70573"/>
                </a:lnTo>
                <a:lnTo>
                  <a:pt x="124971" y="74671"/>
                </a:lnTo>
                <a:lnTo>
                  <a:pt x="113833" y="78356"/>
                </a:lnTo>
                <a:lnTo>
                  <a:pt x="102598" y="82717"/>
                </a:lnTo>
                <a:lnTo>
                  <a:pt x="91298" y="87530"/>
                </a:lnTo>
                <a:lnTo>
                  <a:pt x="79954" y="92644"/>
                </a:lnTo>
                <a:lnTo>
                  <a:pt x="69535" y="97958"/>
                </a:lnTo>
                <a:lnTo>
                  <a:pt x="59731" y="103405"/>
                </a:lnTo>
                <a:lnTo>
                  <a:pt x="50337" y="108942"/>
                </a:lnTo>
                <a:lnTo>
                  <a:pt x="41217" y="115491"/>
                </a:lnTo>
                <a:lnTo>
                  <a:pt x="32280" y="122714"/>
                </a:lnTo>
                <a:lnTo>
                  <a:pt x="23464" y="130387"/>
                </a:lnTo>
                <a:lnTo>
                  <a:pt x="16634" y="137408"/>
                </a:lnTo>
                <a:lnTo>
                  <a:pt x="11128" y="143993"/>
                </a:lnTo>
                <a:lnTo>
                  <a:pt x="6506" y="150288"/>
                </a:lnTo>
                <a:lnTo>
                  <a:pt x="1369" y="162363"/>
                </a:lnTo>
                <a:lnTo>
                  <a:pt x="0" y="168249"/>
                </a:lnTo>
                <a:lnTo>
                  <a:pt x="39" y="174079"/>
                </a:lnTo>
                <a:lnTo>
                  <a:pt x="2622" y="185636"/>
                </a:lnTo>
                <a:lnTo>
                  <a:pt x="9485" y="197123"/>
                </a:lnTo>
                <a:lnTo>
                  <a:pt x="13983" y="202853"/>
                </a:lnTo>
                <a:lnTo>
                  <a:pt x="20791" y="209531"/>
                </a:lnTo>
                <a:lnTo>
                  <a:pt x="29140" y="216840"/>
                </a:lnTo>
                <a:lnTo>
                  <a:pt x="38515" y="224570"/>
                </a:lnTo>
                <a:lnTo>
                  <a:pt x="53339" y="234486"/>
                </a:lnTo>
                <a:lnTo>
                  <a:pt x="71793" y="245859"/>
                </a:lnTo>
                <a:lnTo>
                  <a:pt x="92669" y="258204"/>
                </a:lnTo>
                <a:lnTo>
                  <a:pt x="172108" y="302883"/>
                </a:lnTo>
                <a:lnTo>
                  <a:pt x="192884" y="315270"/>
                </a:lnTo>
                <a:lnTo>
                  <a:pt x="208638" y="325433"/>
                </a:lnTo>
                <a:lnTo>
                  <a:pt x="221046" y="334113"/>
                </a:lnTo>
                <a:lnTo>
                  <a:pt x="229318" y="341804"/>
                </a:lnTo>
                <a:lnTo>
                  <a:pt x="234833" y="348838"/>
                </a:lnTo>
                <a:lnTo>
                  <a:pt x="238509" y="355431"/>
                </a:lnTo>
                <a:lnTo>
                  <a:pt x="240008" y="360779"/>
                </a:lnTo>
                <a:lnTo>
                  <a:pt x="240055" y="365297"/>
                </a:lnTo>
                <a:lnTo>
                  <a:pt x="239133" y="369262"/>
                </a:lnTo>
                <a:lnTo>
                  <a:pt x="236613" y="372857"/>
                </a:lnTo>
                <a:lnTo>
                  <a:pt x="233029" y="376207"/>
                </a:lnTo>
                <a:lnTo>
                  <a:pt x="228735" y="379392"/>
                </a:lnTo>
                <a:lnTo>
                  <a:pt x="216343" y="388012"/>
                </a:lnTo>
                <a:lnTo>
                  <a:pt x="209038" y="392977"/>
                </a:lnTo>
                <a:lnTo>
                  <a:pt x="201310" y="396288"/>
                </a:lnTo>
                <a:lnTo>
                  <a:pt x="193301" y="398495"/>
                </a:lnTo>
                <a:lnTo>
                  <a:pt x="185104" y="399966"/>
                </a:lnTo>
                <a:lnTo>
                  <a:pt x="172972" y="402851"/>
                </a:lnTo>
                <a:lnTo>
                  <a:pt x="74413" y="4286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479"/>
          <p:cNvSpPr/>
          <p:nvPr/>
        </p:nvSpPr>
        <p:spPr>
          <a:xfrm>
            <a:off x="3654742" y="5589270"/>
            <a:ext cx="385763" cy="25718"/>
          </a:xfrm>
          <a:custGeom>
            <a:avLst/>
            <a:gdLst/>
            <a:ahLst/>
            <a:cxnLst/>
            <a:rect l="0" t="0" r="0" b="0"/>
            <a:pathLst>
              <a:path w="385763" h="25718">
                <a:moveTo>
                  <a:pt x="0" y="25717"/>
                </a:moveTo>
                <a:lnTo>
                  <a:pt x="13653" y="21167"/>
                </a:lnTo>
                <a:lnTo>
                  <a:pt x="21484" y="19825"/>
                </a:lnTo>
                <a:lnTo>
                  <a:pt x="30516" y="18932"/>
                </a:lnTo>
                <a:lnTo>
                  <a:pt x="40346" y="18336"/>
                </a:lnTo>
                <a:lnTo>
                  <a:pt x="63969" y="17674"/>
                </a:lnTo>
                <a:lnTo>
                  <a:pt x="76936" y="17498"/>
                </a:lnTo>
                <a:lnTo>
                  <a:pt x="92248" y="16428"/>
                </a:lnTo>
                <a:lnTo>
                  <a:pt x="109124" y="14762"/>
                </a:lnTo>
                <a:lnTo>
                  <a:pt x="127042" y="12698"/>
                </a:lnTo>
                <a:lnTo>
                  <a:pt x="153275" y="11323"/>
                </a:lnTo>
                <a:lnTo>
                  <a:pt x="185051" y="10406"/>
                </a:lnTo>
                <a:lnTo>
                  <a:pt x="38576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480"/>
          <p:cNvSpPr/>
          <p:nvPr/>
        </p:nvSpPr>
        <p:spPr>
          <a:xfrm>
            <a:off x="966611" y="5546761"/>
            <a:ext cx="956487" cy="42510"/>
          </a:xfrm>
          <a:custGeom>
            <a:avLst/>
            <a:gdLst/>
            <a:ahLst/>
            <a:cxnLst/>
            <a:rect l="0" t="0" r="0" b="0"/>
            <a:pathLst>
              <a:path w="956487" h="42510">
                <a:moveTo>
                  <a:pt x="4938" y="25364"/>
                </a:moveTo>
                <a:lnTo>
                  <a:pt x="388" y="25364"/>
                </a:lnTo>
                <a:lnTo>
                  <a:pt x="0" y="24411"/>
                </a:lnTo>
                <a:lnTo>
                  <a:pt x="693" y="22824"/>
                </a:lnTo>
                <a:lnTo>
                  <a:pt x="4100" y="17983"/>
                </a:lnTo>
                <a:lnTo>
                  <a:pt x="5332" y="17585"/>
                </a:lnTo>
                <a:lnTo>
                  <a:pt x="9241" y="17144"/>
                </a:lnTo>
                <a:lnTo>
                  <a:pt x="13522" y="16074"/>
                </a:lnTo>
                <a:lnTo>
                  <a:pt x="19233" y="14408"/>
                </a:lnTo>
                <a:lnTo>
                  <a:pt x="25898" y="12345"/>
                </a:lnTo>
                <a:lnTo>
                  <a:pt x="32247" y="10970"/>
                </a:lnTo>
                <a:lnTo>
                  <a:pt x="38384" y="10052"/>
                </a:lnTo>
                <a:lnTo>
                  <a:pt x="53583" y="8762"/>
                </a:lnTo>
                <a:lnTo>
                  <a:pt x="79359" y="8380"/>
                </a:lnTo>
                <a:lnTo>
                  <a:pt x="125049" y="8251"/>
                </a:lnTo>
                <a:lnTo>
                  <a:pt x="132637" y="7287"/>
                </a:lnTo>
                <a:lnTo>
                  <a:pt x="139601" y="5693"/>
                </a:lnTo>
                <a:lnTo>
                  <a:pt x="146148" y="3677"/>
                </a:lnTo>
                <a:lnTo>
                  <a:pt x="157181" y="2334"/>
                </a:lnTo>
                <a:lnTo>
                  <a:pt x="171203" y="1437"/>
                </a:lnTo>
                <a:lnTo>
                  <a:pt x="200754" y="443"/>
                </a:lnTo>
                <a:lnTo>
                  <a:pt x="223412" y="0"/>
                </a:lnTo>
                <a:lnTo>
                  <a:pt x="237265" y="834"/>
                </a:lnTo>
                <a:lnTo>
                  <a:pt x="253168" y="2343"/>
                </a:lnTo>
                <a:lnTo>
                  <a:pt x="270437" y="4302"/>
                </a:lnTo>
                <a:lnTo>
                  <a:pt x="284808" y="5607"/>
                </a:lnTo>
                <a:lnTo>
                  <a:pt x="297246" y="6478"/>
                </a:lnTo>
                <a:lnTo>
                  <a:pt x="325863" y="7703"/>
                </a:lnTo>
                <a:lnTo>
                  <a:pt x="348947" y="8066"/>
                </a:lnTo>
                <a:lnTo>
                  <a:pt x="377797" y="8189"/>
                </a:lnTo>
                <a:lnTo>
                  <a:pt x="386860" y="9151"/>
                </a:lnTo>
                <a:lnTo>
                  <a:pt x="397666" y="10745"/>
                </a:lnTo>
                <a:lnTo>
                  <a:pt x="409632" y="12761"/>
                </a:lnTo>
                <a:lnTo>
                  <a:pt x="419514" y="14104"/>
                </a:lnTo>
                <a:lnTo>
                  <a:pt x="428007" y="15000"/>
                </a:lnTo>
                <a:lnTo>
                  <a:pt x="454142" y="16261"/>
                </a:lnTo>
                <a:lnTo>
                  <a:pt x="473189" y="17508"/>
                </a:lnTo>
                <a:lnTo>
                  <a:pt x="480936" y="19174"/>
                </a:lnTo>
                <a:lnTo>
                  <a:pt x="488005" y="21237"/>
                </a:lnTo>
                <a:lnTo>
                  <a:pt x="501290" y="22613"/>
                </a:lnTo>
                <a:lnTo>
                  <a:pt x="518720" y="23530"/>
                </a:lnTo>
                <a:lnTo>
                  <a:pt x="538912" y="24141"/>
                </a:lnTo>
                <a:lnTo>
                  <a:pt x="554278" y="25501"/>
                </a:lnTo>
                <a:lnTo>
                  <a:pt x="566427" y="27360"/>
                </a:lnTo>
                <a:lnTo>
                  <a:pt x="576432" y="29552"/>
                </a:lnTo>
                <a:lnTo>
                  <a:pt x="585959" y="31014"/>
                </a:lnTo>
                <a:lnTo>
                  <a:pt x="595168" y="31988"/>
                </a:lnTo>
                <a:lnTo>
                  <a:pt x="612068" y="33070"/>
                </a:lnTo>
                <a:lnTo>
                  <a:pt x="625929" y="33551"/>
                </a:lnTo>
                <a:lnTo>
                  <a:pt x="637054" y="34632"/>
                </a:lnTo>
                <a:lnTo>
                  <a:pt x="667196" y="38373"/>
                </a:lnTo>
                <a:lnTo>
                  <a:pt x="680759" y="39752"/>
                </a:lnTo>
                <a:lnTo>
                  <a:pt x="692658" y="40671"/>
                </a:lnTo>
                <a:lnTo>
                  <a:pt x="703448" y="41283"/>
                </a:lnTo>
                <a:lnTo>
                  <a:pt x="791448" y="42145"/>
                </a:lnTo>
                <a:lnTo>
                  <a:pt x="819790" y="41314"/>
                </a:lnTo>
                <a:lnTo>
                  <a:pt x="843448" y="39807"/>
                </a:lnTo>
                <a:lnTo>
                  <a:pt x="889338" y="35676"/>
                </a:lnTo>
                <a:lnTo>
                  <a:pt x="907593" y="35662"/>
                </a:lnTo>
                <a:lnTo>
                  <a:pt x="919128" y="36992"/>
                </a:lnTo>
                <a:lnTo>
                  <a:pt x="956486" y="4250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481"/>
          <p:cNvSpPr/>
          <p:nvPr/>
        </p:nvSpPr>
        <p:spPr>
          <a:xfrm>
            <a:off x="1142999" y="5795010"/>
            <a:ext cx="265749" cy="42863"/>
          </a:xfrm>
          <a:custGeom>
            <a:avLst/>
            <a:gdLst/>
            <a:ahLst/>
            <a:cxnLst/>
            <a:rect l="0" t="0" r="0" b="0"/>
            <a:pathLst>
              <a:path w="265749" h="42863">
                <a:moveTo>
                  <a:pt x="0" y="42862"/>
                </a:moveTo>
                <a:lnTo>
                  <a:pt x="0" y="30930"/>
                </a:lnTo>
                <a:lnTo>
                  <a:pt x="1905" y="29193"/>
                </a:lnTo>
                <a:lnTo>
                  <a:pt x="5080" y="28034"/>
                </a:lnTo>
                <a:lnTo>
                  <a:pt x="9102" y="27262"/>
                </a:lnTo>
                <a:lnTo>
                  <a:pt x="13688" y="26747"/>
                </a:lnTo>
                <a:lnTo>
                  <a:pt x="18651" y="26404"/>
                </a:lnTo>
                <a:lnTo>
                  <a:pt x="23864" y="26175"/>
                </a:lnTo>
                <a:lnTo>
                  <a:pt x="31149" y="25070"/>
                </a:lnTo>
                <a:lnTo>
                  <a:pt x="39816" y="23380"/>
                </a:lnTo>
                <a:lnTo>
                  <a:pt x="49404" y="21302"/>
                </a:lnTo>
                <a:lnTo>
                  <a:pt x="57701" y="18964"/>
                </a:lnTo>
                <a:lnTo>
                  <a:pt x="65138" y="16452"/>
                </a:lnTo>
                <a:lnTo>
                  <a:pt x="72000" y="13826"/>
                </a:lnTo>
                <a:lnTo>
                  <a:pt x="80385" y="12075"/>
                </a:lnTo>
                <a:lnTo>
                  <a:pt x="89785" y="10907"/>
                </a:lnTo>
                <a:lnTo>
                  <a:pt x="99862" y="10129"/>
                </a:lnTo>
                <a:lnTo>
                  <a:pt x="109437" y="9610"/>
                </a:lnTo>
                <a:lnTo>
                  <a:pt x="127696" y="9034"/>
                </a:lnTo>
                <a:lnTo>
                  <a:pt x="136566" y="7927"/>
                </a:lnTo>
                <a:lnTo>
                  <a:pt x="145337" y="6237"/>
                </a:lnTo>
                <a:lnTo>
                  <a:pt x="154041" y="4158"/>
                </a:lnTo>
                <a:lnTo>
                  <a:pt x="162702" y="2772"/>
                </a:lnTo>
                <a:lnTo>
                  <a:pt x="171333" y="1848"/>
                </a:lnTo>
                <a:lnTo>
                  <a:pt x="179945" y="1232"/>
                </a:lnTo>
                <a:lnTo>
                  <a:pt x="188543" y="821"/>
                </a:lnTo>
                <a:lnTo>
                  <a:pt x="197133" y="547"/>
                </a:lnTo>
                <a:lnTo>
                  <a:pt x="26574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482"/>
          <p:cNvSpPr/>
          <p:nvPr/>
        </p:nvSpPr>
        <p:spPr>
          <a:xfrm>
            <a:off x="1563052" y="5803582"/>
            <a:ext cx="51436" cy="197169"/>
          </a:xfrm>
          <a:custGeom>
            <a:avLst/>
            <a:gdLst/>
            <a:ahLst/>
            <a:cxnLst/>
            <a:rect l="0" t="0" r="0" b="0"/>
            <a:pathLst>
              <a:path w="51436" h="197169">
                <a:moveTo>
                  <a:pt x="0" y="0"/>
                </a:moveTo>
                <a:lnTo>
                  <a:pt x="0" y="19313"/>
                </a:lnTo>
                <a:lnTo>
                  <a:pt x="952" y="22400"/>
                </a:lnTo>
                <a:lnTo>
                  <a:pt x="2540" y="25411"/>
                </a:lnTo>
                <a:lnTo>
                  <a:pt x="4551" y="28371"/>
                </a:lnTo>
                <a:lnTo>
                  <a:pt x="6844" y="37011"/>
                </a:lnTo>
                <a:lnTo>
                  <a:pt x="9325" y="49440"/>
                </a:lnTo>
                <a:lnTo>
                  <a:pt x="11932" y="64392"/>
                </a:lnTo>
                <a:lnTo>
                  <a:pt x="13669" y="76266"/>
                </a:lnTo>
                <a:lnTo>
                  <a:pt x="14828" y="86086"/>
                </a:lnTo>
                <a:lnTo>
                  <a:pt x="15600" y="94539"/>
                </a:lnTo>
                <a:lnTo>
                  <a:pt x="17068" y="103031"/>
                </a:lnTo>
                <a:lnTo>
                  <a:pt x="18998" y="111550"/>
                </a:lnTo>
                <a:lnTo>
                  <a:pt x="21238" y="120086"/>
                </a:lnTo>
                <a:lnTo>
                  <a:pt x="24636" y="130540"/>
                </a:lnTo>
                <a:lnTo>
                  <a:pt x="28807" y="142272"/>
                </a:lnTo>
                <a:lnTo>
                  <a:pt x="33492" y="154855"/>
                </a:lnTo>
                <a:lnTo>
                  <a:pt x="36615" y="164197"/>
                </a:lnTo>
                <a:lnTo>
                  <a:pt x="38698" y="171377"/>
                </a:lnTo>
                <a:lnTo>
                  <a:pt x="40086" y="177117"/>
                </a:lnTo>
                <a:lnTo>
                  <a:pt x="41964" y="181895"/>
                </a:lnTo>
                <a:lnTo>
                  <a:pt x="44168" y="186033"/>
                </a:lnTo>
                <a:lnTo>
                  <a:pt x="51435" y="1971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483"/>
          <p:cNvSpPr/>
          <p:nvPr/>
        </p:nvSpPr>
        <p:spPr>
          <a:xfrm>
            <a:off x="1391985" y="5743575"/>
            <a:ext cx="171068" cy="128474"/>
          </a:xfrm>
          <a:custGeom>
            <a:avLst/>
            <a:gdLst/>
            <a:ahLst/>
            <a:cxnLst/>
            <a:rect l="0" t="0" r="0" b="0"/>
            <a:pathLst>
              <a:path w="171068" h="128474">
                <a:moveTo>
                  <a:pt x="171067" y="111442"/>
                </a:moveTo>
                <a:lnTo>
                  <a:pt x="152863" y="111442"/>
                </a:lnTo>
                <a:lnTo>
                  <a:pt x="146549" y="112395"/>
                </a:lnTo>
                <a:lnTo>
                  <a:pt x="141387" y="113982"/>
                </a:lnTo>
                <a:lnTo>
                  <a:pt x="136992" y="115993"/>
                </a:lnTo>
                <a:lnTo>
                  <a:pt x="128348" y="117333"/>
                </a:lnTo>
                <a:lnTo>
                  <a:pt x="116870" y="118227"/>
                </a:lnTo>
                <a:lnTo>
                  <a:pt x="103503" y="118823"/>
                </a:lnTo>
                <a:lnTo>
                  <a:pt x="92687" y="120173"/>
                </a:lnTo>
                <a:lnTo>
                  <a:pt x="83571" y="122025"/>
                </a:lnTo>
                <a:lnTo>
                  <a:pt x="75589" y="124212"/>
                </a:lnTo>
                <a:lnTo>
                  <a:pt x="67410" y="125671"/>
                </a:lnTo>
                <a:lnTo>
                  <a:pt x="59100" y="126643"/>
                </a:lnTo>
                <a:lnTo>
                  <a:pt x="44151" y="127723"/>
                </a:lnTo>
                <a:lnTo>
                  <a:pt x="34333" y="128203"/>
                </a:lnTo>
                <a:lnTo>
                  <a:pt x="14348" y="128473"/>
                </a:lnTo>
                <a:lnTo>
                  <a:pt x="9438" y="127559"/>
                </a:lnTo>
                <a:lnTo>
                  <a:pt x="6164" y="125996"/>
                </a:lnTo>
                <a:lnTo>
                  <a:pt x="910" y="121196"/>
                </a:lnTo>
                <a:lnTo>
                  <a:pt x="479" y="119850"/>
                </a:lnTo>
                <a:lnTo>
                  <a:pt x="192" y="118000"/>
                </a:lnTo>
                <a:lnTo>
                  <a:pt x="0" y="115814"/>
                </a:lnTo>
                <a:lnTo>
                  <a:pt x="825" y="113404"/>
                </a:lnTo>
                <a:lnTo>
                  <a:pt x="2327" y="110845"/>
                </a:lnTo>
                <a:lnTo>
                  <a:pt x="4281" y="108187"/>
                </a:lnTo>
                <a:lnTo>
                  <a:pt x="7489" y="104509"/>
                </a:lnTo>
                <a:lnTo>
                  <a:pt x="11533" y="100153"/>
                </a:lnTo>
                <a:lnTo>
                  <a:pt x="16133" y="95344"/>
                </a:lnTo>
                <a:lnTo>
                  <a:pt x="20153" y="90232"/>
                </a:lnTo>
                <a:lnTo>
                  <a:pt x="23785" y="84920"/>
                </a:lnTo>
                <a:lnTo>
                  <a:pt x="27159" y="79473"/>
                </a:lnTo>
                <a:lnTo>
                  <a:pt x="31313" y="73937"/>
                </a:lnTo>
                <a:lnTo>
                  <a:pt x="35988" y="68341"/>
                </a:lnTo>
                <a:lnTo>
                  <a:pt x="41009" y="62705"/>
                </a:lnTo>
                <a:lnTo>
                  <a:pt x="54208" y="48824"/>
                </a:lnTo>
                <a:lnTo>
                  <a:pt x="81415" y="21180"/>
                </a:lnTo>
                <a:lnTo>
                  <a:pt x="85581" y="16025"/>
                </a:lnTo>
                <a:lnTo>
                  <a:pt x="88359" y="11636"/>
                </a:lnTo>
                <a:lnTo>
                  <a:pt x="9391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484"/>
          <p:cNvSpPr/>
          <p:nvPr/>
        </p:nvSpPr>
        <p:spPr>
          <a:xfrm>
            <a:off x="2694622" y="5872163"/>
            <a:ext cx="1251586" cy="34271"/>
          </a:xfrm>
          <a:custGeom>
            <a:avLst/>
            <a:gdLst/>
            <a:ahLst/>
            <a:cxnLst/>
            <a:rect l="0" t="0" r="0" b="0"/>
            <a:pathLst>
              <a:path w="1251586" h="34271">
                <a:moveTo>
                  <a:pt x="0" y="8572"/>
                </a:moveTo>
                <a:lnTo>
                  <a:pt x="9102" y="4021"/>
                </a:lnTo>
                <a:lnTo>
                  <a:pt x="13688" y="2680"/>
                </a:lnTo>
                <a:lnTo>
                  <a:pt x="18650" y="1786"/>
                </a:lnTo>
                <a:lnTo>
                  <a:pt x="35911" y="794"/>
                </a:lnTo>
                <a:lnTo>
                  <a:pt x="139238" y="30"/>
                </a:lnTo>
                <a:lnTo>
                  <a:pt x="211427" y="0"/>
                </a:lnTo>
                <a:lnTo>
                  <a:pt x="217151" y="952"/>
                </a:lnTo>
                <a:lnTo>
                  <a:pt x="222873" y="2540"/>
                </a:lnTo>
                <a:lnTo>
                  <a:pt x="228592" y="4550"/>
                </a:lnTo>
                <a:lnTo>
                  <a:pt x="234309" y="5891"/>
                </a:lnTo>
                <a:lnTo>
                  <a:pt x="240026" y="6784"/>
                </a:lnTo>
                <a:lnTo>
                  <a:pt x="254316" y="7777"/>
                </a:lnTo>
                <a:lnTo>
                  <a:pt x="286279" y="8336"/>
                </a:lnTo>
                <a:lnTo>
                  <a:pt x="321838" y="8541"/>
                </a:lnTo>
                <a:lnTo>
                  <a:pt x="332669" y="9503"/>
                </a:lnTo>
                <a:lnTo>
                  <a:pt x="362483" y="13113"/>
                </a:lnTo>
                <a:lnTo>
                  <a:pt x="375958" y="14457"/>
                </a:lnTo>
                <a:lnTo>
                  <a:pt x="387799" y="15353"/>
                </a:lnTo>
                <a:lnTo>
                  <a:pt x="398550" y="15950"/>
                </a:lnTo>
                <a:lnTo>
                  <a:pt x="448596" y="21693"/>
                </a:lnTo>
                <a:lnTo>
                  <a:pt x="506081" y="28691"/>
                </a:lnTo>
                <a:lnTo>
                  <a:pt x="537980" y="31801"/>
                </a:lnTo>
                <a:lnTo>
                  <a:pt x="550106" y="32630"/>
                </a:lnTo>
                <a:lnTo>
                  <a:pt x="571199" y="33552"/>
                </a:lnTo>
                <a:lnTo>
                  <a:pt x="603690" y="34071"/>
                </a:lnTo>
                <a:lnTo>
                  <a:pt x="706876" y="34270"/>
                </a:lnTo>
                <a:lnTo>
                  <a:pt x="732236" y="33324"/>
                </a:lnTo>
                <a:lnTo>
                  <a:pt x="752952" y="31740"/>
                </a:lnTo>
                <a:lnTo>
                  <a:pt x="770573" y="29732"/>
                </a:lnTo>
                <a:lnTo>
                  <a:pt x="785178" y="28394"/>
                </a:lnTo>
                <a:lnTo>
                  <a:pt x="797772" y="27501"/>
                </a:lnTo>
                <a:lnTo>
                  <a:pt x="818432" y="26510"/>
                </a:lnTo>
                <a:lnTo>
                  <a:pt x="854839" y="25873"/>
                </a:lnTo>
                <a:lnTo>
                  <a:pt x="893392" y="25747"/>
                </a:lnTo>
                <a:lnTo>
                  <a:pt x="907062" y="24785"/>
                </a:lnTo>
                <a:lnTo>
                  <a:pt x="960592" y="19832"/>
                </a:lnTo>
                <a:lnTo>
                  <a:pt x="982872" y="18339"/>
                </a:lnTo>
                <a:lnTo>
                  <a:pt x="1021524" y="17301"/>
                </a:lnTo>
                <a:lnTo>
                  <a:pt x="1068285" y="17153"/>
                </a:lnTo>
                <a:lnTo>
                  <a:pt x="1076045" y="18103"/>
                </a:lnTo>
                <a:lnTo>
                  <a:pt x="1085029" y="19688"/>
                </a:lnTo>
                <a:lnTo>
                  <a:pt x="1094828" y="21698"/>
                </a:lnTo>
                <a:lnTo>
                  <a:pt x="1104217" y="23037"/>
                </a:lnTo>
                <a:lnTo>
                  <a:pt x="1113335" y="23930"/>
                </a:lnTo>
                <a:lnTo>
                  <a:pt x="1136801" y="24923"/>
                </a:lnTo>
                <a:lnTo>
                  <a:pt x="1175805" y="25364"/>
                </a:lnTo>
                <a:lnTo>
                  <a:pt x="1191540" y="24529"/>
                </a:lnTo>
                <a:lnTo>
                  <a:pt x="1203935" y="23020"/>
                </a:lnTo>
                <a:lnTo>
                  <a:pt x="1214103" y="21062"/>
                </a:lnTo>
                <a:lnTo>
                  <a:pt x="1221835" y="19756"/>
                </a:lnTo>
                <a:lnTo>
                  <a:pt x="1227942" y="18885"/>
                </a:lnTo>
                <a:lnTo>
                  <a:pt x="1237267" y="17918"/>
                </a:lnTo>
                <a:lnTo>
                  <a:pt x="1251585" y="1714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485"/>
          <p:cNvSpPr/>
          <p:nvPr/>
        </p:nvSpPr>
        <p:spPr>
          <a:xfrm>
            <a:off x="2660332" y="6078255"/>
            <a:ext cx="300038" cy="8221"/>
          </a:xfrm>
          <a:custGeom>
            <a:avLst/>
            <a:gdLst/>
            <a:ahLst/>
            <a:cxnLst/>
            <a:rect l="0" t="0" r="0" b="0"/>
            <a:pathLst>
              <a:path w="300038" h="8221">
                <a:moveTo>
                  <a:pt x="0" y="8220"/>
                </a:moveTo>
                <a:lnTo>
                  <a:pt x="44853" y="8220"/>
                </a:lnTo>
                <a:lnTo>
                  <a:pt x="52762" y="7267"/>
                </a:lnTo>
                <a:lnTo>
                  <a:pt x="60892" y="5680"/>
                </a:lnTo>
                <a:lnTo>
                  <a:pt x="69170" y="3669"/>
                </a:lnTo>
                <a:lnTo>
                  <a:pt x="77546" y="2328"/>
                </a:lnTo>
                <a:lnTo>
                  <a:pt x="85987" y="1434"/>
                </a:lnTo>
                <a:lnTo>
                  <a:pt x="94472" y="839"/>
                </a:lnTo>
                <a:lnTo>
                  <a:pt x="104892" y="441"/>
                </a:lnTo>
                <a:lnTo>
                  <a:pt x="129169" y="0"/>
                </a:lnTo>
                <a:lnTo>
                  <a:pt x="149930" y="835"/>
                </a:lnTo>
                <a:lnTo>
                  <a:pt x="249361" y="6479"/>
                </a:lnTo>
                <a:lnTo>
                  <a:pt x="300037" y="82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486"/>
          <p:cNvSpPr/>
          <p:nvPr/>
        </p:nvSpPr>
        <p:spPr>
          <a:xfrm>
            <a:off x="3174682" y="6026467"/>
            <a:ext cx="68581" cy="274321"/>
          </a:xfrm>
          <a:custGeom>
            <a:avLst/>
            <a:gdLst/>
            <a:ahLst/>
            <a:cxnLst/>
            <a:rect l="0" t="0" r="0" b="0"/>
            <a:pathLst>
              <a:path w="68581" h="274321">
                <a:moveTo>
                  <a:pt x="0" y="0"/>
                </a:moveTo>
                <a:lnTo>
                  <a:pt x="4551" y="9102"/>
                </a:lnTo>
                <a:lnTo>
                  <a:pt x="5891" y="13688"/>
                </a:lnTo>
                <a:lnTo>
                  <a:pt x="6785" y="18650"/>
                </a:lnTo>
                <a:lnTo>
                  <a:pt x="7381" y="23864"/>
                </a:lnTo>
                <a:lnTo>
                  <a:pt x="8731" y="28292"/>
                </a:lnTo>
                <a:lnTo>
                  <a:pt x="10583" y="32196"/>
                </a:lnTo>
                <a:lnTo>
                  <a:pt x="12770" y="35752"/>
                </a:lnTo>
                <a:lnTo>
                  <a:pt x="15181" y="42885"/>
                </a:lnTo>
                <a:lnTo>
                  <a:pt x="17741" y="52403"/>
                </a:lnTo>
                <a:lnTo>
                  <a:pt x="20400" y="63510"/>
                </a:lnTo>
                <a:lnTo>
                  <a:pt x="23125" y="72820"/>
                </a:lnTo>
                <a:lnTo>
                  <a:pt x="25894" y="80932"/>
                </a:lnTo>
                <a:lnTo>
                  <a:pt x="28693" y="88245"/>
                </a:lnTo>
                <a:lnTo>
                  <a:pt x="31511" y="95025"/>
                </a:lnTo>
                <a:lnTo>
                  <a:pt x="34342" y="101450"/>
                </a:lnTo>
                <a:lnTo>
                  <a:pt x="37182" y="107638"/>
                </a:lnTo>
                <a:lnTo>
                  <a:pt x="40028" y="114621"/>
                </a:lnTo>
                <a:lnTo>
                  <a:pt x="42878" y="122134"/>
                </a:lnTo>
                <a:lnTo>
                  <a:pt x="48585" y="138102"/>
                </a:lnTo>
                <a:lnTo>
                  <a:pt x="54296" y="154724"/>
                </a:lnTo>
                <a:lnTo>
                  <a:pt x="56199" y="162204"/>
                </a:lnTo>
                <a:lnTo>
                  <a:pt x="57469" y="169096"/>
                </a:lnTo>
                <a:lnTo>
                  <a:pt x="58315" y="175596"/>
                </a:lnTo>
                <a:lnTo>
                  <a:pt x="61795" y="198058"/>
                </a:lnTo>
                <a:lnTo>
                  <a:pt x="68580" y="2743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487"/>
          <p:cNvSpPr/>
          <p:nvPr/>
        </p:nvSpPr>
        <p:spPr>
          <a:xfrm>
            <a:off x="3001509" y="5957887"/>
            <a:ext cx="216036" cy="180024"/>
          </a:xfrm>
          <a:custGeom>
            <a:avLst/>
            <a:gdLst/>
            <a:ahLst/>
            <a:cxnLst/>
            <a:rect l="0" t="0" r="0" b="0"/>
            <a:pathLst>
              <a:path w="216036" h="180024">
                <a:moveTo>
                  <a:pt x="216035" y="180023"/>
                </a:moveTo>
                <a:lnTo>
                  <a:pt x="51365" y="180023"/>
                </a:lnTo>
                <a:lnTo>
                  <a:pt x="40533" y="179070"/>
                </a:lnTo>
                <a:lnTo>
                  <a:pt x="30454" y="177483"/>
                </a:lnTo>
                <a:lnTo>
                  <a:pt x="20877" y="175472"/>
                </a:lnTo>
                <a:lnTo>
                  <a:pt x="13540" y="172227"/>
                </a:lnTo>
                <a:lnTo>
                  <a:pt x="7696" y="168158"/>
                </a:lnTo>
                <a:lnTo>
                  <a:pt x="2847" y="163540"/>
                </a:lnTo>
                <a:lnTo>
                  <a:pt x="567" y="159510"/>
                </a:lnTo>
                <a:lnTo>
                  <a:pt x="0" y="155870"/>
                </a:lnTo>
                <a:lnTo>
                  <a:pt x="575" y="152491"/>
                </a:lnTo>
                <a:lnTo>
                  <a:pt x="957" y="148333"/>
                </a:lnTo>
                <a:lnTo>
                  <a:pt x="1212" y="143656"/>
                </a:lnTo>
                <a:lnTo>
                  <a:pt x="1383" y="138633"/>
                </a:lnTo>
                <a:lnTo>
                  <a:pt x="3401" y="133380"/>
                </a:lnTo>
                <a:lnTo>
                  <a:pt x="6652" y="127972"/>
                </a:lnTo>
                <a:lnTo>
                  <a:pt x="10724" y="122462"/>
                </a:lnTo>
                <a:lnTo>
                  <a:pt x="15344" y="114979"/>
                </a:lnTo>
                <a:lnTo>
                  <a:pt x="20329" y="106181"/>
                </a:lnTo>
                <a:lnTo>
                  <a:pt x="25557" y="96505"/>
                </a:lnTo>
                <a:lnTo>
                  <a:pt x="30947" y="88148"/>
                </a:lnTo>
                <a:lnTo>
                  <a:pt x="36446" y="80673"/>
                </a:lnTo>
                <a:lnTo>
                  <a:pt x="42016" y="73785"/>
                </a:lnTo>
                <a:lnTo>
                  <a:pt x="46683" y="67287"/>
                </a:lnTo>
                <a:lnTo>
                  <a:pt x="50746" y="61051"/>
                </a:lnTo>
                <a:lnTo>
                  <a:pt x="54407" y="54989"/>
                </a:lnTo>
                <a:lnTo>
                  <a:pt x="57801" y="49041"/>
                </a:lnTo>
                <a:lnTo>
                  <a:pt x="64111" y="37354"/>
                </a:lnTo>
                <a:lnTo>
                  <a:pt x="66175" y="32523"/>
                </a:lnTo>
                <a:lnTo>
                  <a:pt x="67551" y="28349"/>
                </a:lnTo>
                <a:lnTo>
                  <a:pt x="7030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488"/>
          <p:cNvSpPr/>
          <p:nvPr/>
        </p:nvSpPr>
        <p:spPr>
          <a:xfrm>
            <a:off x="6510249" y="1705927"/>
            <a:ext cx="627138" cy="745529"/>
          </a:xfrm>
          <a:custGeom>
            <a:avLst/>
            <a:gdLst/>
            <a:ahLst/>
            <a:cxnLst/>
            <a:rect l="0" t="0" r="0" b="0"/>
            <a:pathLst>
              <a:path w="627138" h="745529">
                <a:moveTo>
                  <a:pt x="256310" y="0"/>
                </a:moveTo>
                <a:lnTo>
                  <a:pt x="243575" y="6844"/>
                </a:lnTo>
                <a:lnTo>
                  <a:pt x="227940" y="20151"/>
                </a:lnTo>
                <a:lnTo>
                  <a:pt x="215393" y="38306"/>
                </a:lnTo>
                <a:lnTo>
                  <a:pt x="206058" y="49092"/>
                </a:lnTo>
                <a:lnTo>
                  <a:pt x="158236" y="97731"/>
                </a:lnTo>
                <a:lnTo>
                  <a:pt x="143303" y="114684"/>
                </a:lnTo>
                <a:lnTo>
                  <a:pt x="131442" y="129796"/>
                </a:lnTo>
                <a:lnTo>
                  <a:pt x="121629" y="143681"/>
                </a:lnTo>
                <a:lnTo>
                  <a:pt x="112231" y="157700"/>
                </a:lnTo>
                <a:lnTo>
                  <a:pt x="94168" y="185976"/>
                </a:lnTo>
                <a:lnTo>
                  <a:pt x="86303" y="199232"/>
                </a:lnTo>
                <a:lnTo>
                  <a:pt x="79154" y="211879"/>
                </a:lnTo>
                <a:lnTo>
                  <a:pt x="72484" y="224120"/>
                </a:lnTo>
                <a:lnTo>
                  <a:pt x="66132" y="237043"/>
                </a:lnTo>
                <a:lnTo>
                  <a:pt x="59992" y="250421"/>
                </a:lnTo>
                <a:lnTo>
                  <a:pt x="53995" y="264103"/>
                </a:lnTo>
                <a:lnTo>
                  <a:pt x="37169" y="307244"/>
                </a:lnTo>
                <a:lnTo>
                  <a:pt x="27349" y="333417"/>
                </a:lnTo>
                <a:lnTo>
                  <a:pt x="19850" y="355628"/>
                </a:lnTo>
                <a:lnTo>
                  <a:pt x="13897" y="375198"/>
                </a:lnTo>
                <a:lnTo>
                  <a:pt x="8977" y="393007"/>
                </a:lnTo>
                <a:lnTo>
                  <a:pt x="5696" y="410595"/>
                </a:lnTo>
                <a:lnTo>
                  <a:pt x="3509" y="428035"/>
                </a:lnTo>
                <a:lnTo>
                  <a:pt x="2051" y="445377"/>
                </a:lnTo>
                <a:lnTo>
                  <a:pt x="1080" y="461700"/>
                </a:lnTo>
                <a:lnTo>
                  <a:pt x="0" y="492538"/>
                </a:lnTo>
                <a:lnTo>
                  <a:pt x="665" y="507428"/>
                </a:lnTo>
                <a:lnTo>
                  <a:pt x="2060" y="522118"/>
                </a:lnTo>
                <a:lnTo>
                  <a:pt x="3942" y="536674"/>
                </a:lnTo>
                <a:lnTo>
                  <a:pt x="6150" y="550188"/>
                </a:lnTo>
                <a:lnTo>
                  <a:pt x="8574" y="563007"/>
                </a:lnTo>
                <a:lnTo>
                  <a:pt x="11143" y="575363"/>
                </a:lnTo>
                <a:lnTo>
                  <a:pt x="14761" y="588363"/>
                </a:lnTo>
                <a:lnTo>
                  <a:pt x="19077" y="601792"/>
                </a:lnTo>
                <a:lnTo>
                  <a:pt x="23860" y="615507"/>
                </a:lnTo>
                <a:lnTo>
                  <a:pt x="36794" y="638366"/>
                </a:lnTo>
                <a:lnTo>
                  <a:pt x="53020" y="658051"/>
                </a:lnTo>
                <a:lnTo>
                  <a:pt x="62681" y="667301"/>
                </a:lnTo>
                <a:lnTo>
                  <a:pt x="72932" y="676324"/>
                </a:lnTo>
                <a:lnTo>
                  <a:pt x="84529" y="685198"/>
                </a:lnTo>
                <a:lnTo>
                  <a:pt x="97022" y="693971"/>
                </a:lnTo>
                <a:lnTo>
                  <a:pt x="110113" y="702677"/>
                </a:lnTo>
                <a:lnTo>
                  <a:pt x="123603" y="709434"/>
                </a:lnTo>
                <a:lnTo>
                  <a:pt x="137359" y="714891"/>
                </a:lnTo>
                <a:lnTo>
                  <a:pt x="198206" y="735044"/>
                </a:lnTo>
                <a:lnTo>
                  <a:pt x="215669" y="738632"/>
                </a:lnTo>
                <a:lnTo>
                  <a:pt x="233979" y="741024"/>
                </a:lnTo>
                <a:lnTo>
                  <a:pt x="252853" y="742618"/>
                </a:lnTo>
                <a:lnTo>
                  <a:pt x="271151" y="743682"/>
                </a:lnTo>
                <a:lnTo>
                  <a:pt x="306721" y="744863"/>
                </a:lnTo>
                <a:lnTo>
                  <a:pt x="363428" y="745528"/>
                </a:lnTo>
                <a:lnTo>
                  <a:pt x="382014" y="743716"/>
                </a:lnTo>
                <a:lnTo>
                  <a:pt x="400121" y="740603"/>
                </a:lnTo>
                <a:lnTo>
                  <a:pt x="417906" y="736623"/>
                </a:lnTo>
                <a:lnTo>
                  <a:pt x="452908" y="729661"/>
                </a:lnTo>
                <a:lnTo>
                  <a:pt x="517395" y="717430"/>
                </a:lnTo>
                <a:lnTo>
                  <a:pt x="531332" y="713554"/>
                </a:lnTo>
                <a:lnTo>
                  <a:pt x="544433" y="709065"/>
                </a:lnTo>
                <a:lnTo>
                  <a:pt x="556977" y="704168"/>
                </a:lnTo>
                <a:lnTo>
                  <a:pt x="568198" y="698045"/>
                </a:lnTo>
                <a:lnTo>
                  <a:pt x="578536" y="691106"/>
                </a:lnTo>
                <a:lnTo>
                  <a:pt x="596689" y="676728"/>
                </a:lnTo>
                <a:lnTo>
                  <a:pt x="611107" y="663988"/>
                </a:lnTo>
                <a:lnTo>
                  <a:pt x="625384" y="646106"/>
                </a:lnTo>
                <a:lnTo>
                  <a:pt x="627137" y="639335"/>
                </a:lnTo>
                <a:lnTo>
                  <a:pt x="626545" y="624191"/>
                </a:lnTo>
                <a:lnTo>
                  <a:pt x="620566" y="607936"/>
                </a:lnTo>
                <a:lnTo>
                  <a:pt x="616305" y="599601"/>
                </a:lnTo>
                <a:lnTo>
                  <a:pt x="603951" y="585259"/>
                </a:lnTo>
                <a:lnTo>
                  <a:pt x="587982" y="572535"/>
                </a:lnTo>
                <a:lnTo>
                  <a:pt x="578391" y="566475"/>
                </a:lnTo>
                <a:lnTo>
                  <a:pt x="568185" y="560530"/>
                </a:lnTo>
                <a:lnTo>
                  <a:pt x="556620" y="555614"/>
                </a:lnTo>
                <a:lnTo>
                  <a:pt x="544147" y="551385"/>
                </a:lnTo>
                <a:lnTo>
                  <a:pt x="531069" y="547612"/>
                </a:lnTo>
                <a:lnTo>
                  <a:pt x="517588" y="544145"/>
                </a:lnTo>
                <a:lnTo>
                  <a:pt x="489908" y="537752"/>
                </a:lnTo>
                <a:lnTo>
                  <a:pt x="474908" y="535666"/>
                </a:lnTo>
                <a:lnTo>
                  <a:pt x="459192" y="534276"/>
                </a:lnTo>
                <a:lnTo>
                  <a:pt x="443000" y="533349"/>
                </a:lnTo>
                <a:lnTo>
                  <a:pt x="409769" y="532319"/>
                </a:lnTo>
                <a:lnTo>
                  <a:pt x="341869" y="531658"/>
                </a:lnTo>
                <a:lnTo>
                  <a:pt x="324779" y="533509"/>
                </a:lnTo>
                <a:lnTo>
                  <a:pt x="307672" y="536647"/>
                </a:lnTo>
                <a:lnTo>
                  <a:pt x="290551" y="540645"/>
                </a:lnTo>
                <a:lnTo>
                  <a:pt x="273422" y="544262"/>
                </a:lnTo>
                <a:lnTo>
                  <a:pt x="239151" y="550822"/>
                </a:lnTo>
                <a:lnTo>
                  <a:pt x="223915" y="554857"/>
                </a:lnTo>
                <a:lnTo>
                  <a:pt x="209949" y="559452"/>
                </a:lnTo>
                <a:lnTo>
                  <a:pt x="196828" y="564421"/>
                </a:lnTo>
                <a:lnTo>
                  <a:pt x="184271" y="570590"/>
                </a:lnTo>
                <a:lnTo>
                  <a:pt x="172088" y="577561"/>
                </a:lnTo>
                <a:lnTo>
                  <a:pt x="160157" y="585066"/>
                </a:lnTo>
                <a:lnTo>
                  <a:pt x="141820" y="595944"/>
                </a:lnTo>
                <a:lnTo>
                  <a:pt x="127321" y="603954"/>
                </a:lnTo>
                <a:lnTo>
                  <a:pt x="102006" y="6172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SMARTPenAnnotation489"/>
          <p:cNvSpPr/>
          <p:nvPr/>
        </p:nvSpPr>
        <p:spPr>
          <a:xfrm>
            <a:off x="7214713" y="2280285"/>
            <a:ext cx="14763" cy="11932"/>
          </a:xfrm>
          <a:custGeom>
            <a:avLst/>
            <a:gdLst/>
            <a:ahLst/>
            <a:cxnLst/>
            <a:rect l="0" t="0" r="0" b="0"/>
            <a:pathLst>
              <a:path w="14763" h="11932">
                <a:moveTo>
                  <a:pt x="14762" y="0"/>
                </a:moveTo>
                <a:lnTo>
                  <a:pt x="5660" y="4551"/>
                </a:lnTo>
                <a:lnTo>
                  <a:pt x="2979" y="6844"/>
                </a:lnTo>
                <a:lnTo>
                  <a:pt x="1192" y="9325"/>
                </a:lnTo>
                <a:lnTo>
                  <a:pt x="0" y="11931"/>
                </a:lnTo>
                <a:lnTo>
                  <a:pt x="1110" y="11764"/>
                </a:lnTo>
                <a:lnTo>
                  <a:pt x="3756" y="9748"/>
                </a:lnTo>
                <a:lnTo>
                  <a:pt x="7424" y="6498"/>
                </a:lnTo>
                <a:lnTo>
                  <a:pt x="10823" y="4332"/>
                </a:lnTo>
                <a:lnTo>
                  <a:pt x="14041" y="2888"/>
                </a:lnTo>
                <a:close/>
              </a:path>
            </a:pathLst>
          </a:custGeom>
          <a:ln w="38100">
            <a:solidFill>
              <a:srgbClr val="000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SMARTPenAnnotation490"/>
          <p:cNvSpPr/>
          <p:nvPr/>
        </p:nvSpPr>
        <p:spPr>
          <a:xfrm>
            <a:off x="7186645" y="2477452"/>
            <a:ext cx="34258" cy="29607"/>
          </a:xfrm>
          <a:custGeom>
            <a:avLst/>
            <a:gdLst/>
            <a:ahLst/>
            <a:cxnLst/>
            <a:rect l="0" t="0" r="0" b="0"/>
            <a:pathLst>
              <a:path w="34258" h="29607">
                <a:moveTo>
                  <a:pt x="8539" y="0"/>
                </a:moveTo>
                <a:lnTo>
                  <a:pt x="13479" y="0"/>
                </a:lnTo>
                <a:lnTo>
                  <a:pt x="9378" y="0"/>
                </a:lnTo>
                <a:lnTo>
                  <a:pt x="8146" y="953"/>
                </a:lnTo>
                <a:lnTo>
                  <a:pt x="6372" y="2540"/>
                </a:lnTo>
                <a:lnTo>
                  <a:pt x="1232" y="7381"/>
                </a:lnTo>
                <a:lnTo>
                  <a:pt x="810" y="8731"/>
                </a:lnTo>
                <a:lnTo>
                  <a:pt x="530" y="10583"/>
                </a:lnTo>
                <a:lnTo>
                  <a:pt x="342" y="12770"/>
                </a:lnTo>
                <a:lnTo>
                  <a:pt x="217" y="15181"/>
                </a:lnTo>
                <a:lnTo>
                  <a:pt x="78" y="20400"/>
                </a:lnTo>
                <a:lnTo>
                  <a:pt x="0" y="28693"/>
                </a:lnTo>
                <a:lnTo>
                  <a:pt x="941" y="29606"/>
                </a:lnTo>
                <a:lnTo>
                  <a:pt x="2522" y="29262"/>
                </a:lnTo>
                <a:lnTo>
                  <a:pt x="4527" y="28081"/>
                </a:lnTo>
                <a:lnTo>
                  <a:pt x="7770" y="27293"/>
                </a:lnTo>
                <a:lnTo>
                  <a:pt x="11836" y="26768"/>
                </a:lnTo>
                <a:lnTo>
                  <a:pt x="16452" y="26418"/>
                </a:lnTo>
                <a:lnTo>
                  <a:pt x="20482" y="25232"/>
                </a:lnTo>
                <a:lnTo>
                  <a:pt x="24121" y="23489"/>
                </a:lnTo>
                <a:lnTo>
                  <a:pt x="31253" y="19025"/>
                </a:lnTo>
                <a:lnTo>
                  <a:pt x="34257" y="857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SMARTPenAnnotation491"/>
          <p:cNvSpPr/>
          <p:nvPr/>
        </p:nvSpPr>
        <p:spPr>
          <a:xfrm>
            <a:off x="7315200" y="1630223"/>
            <a:ext cx="694373" cy="973564"/>
          </a:xfrm>
          <a:custGeom>
            <a:avLst/>
            <a:gdLst/>
            <a:ahLst/>
            <a:cxnLst/>
            <a:rect l="0" t="0" r="0" b="0"/>
            <a:pathLst>
              <a:path w="694373" h="973564">
                <a:moveTo>
                  <a:pt x="0" y="92849"/>
                </a:moveTo>
                <a:lnTo>
                  <a:pt x="16133" y="62487"/>
                </a:lnTo>
                <a:lnTo>
                  <a:pt x="24950" y="52050"/>
                </a:lnTo>
                <a:lnTo>
                  <a:pt x="40624" y="40014"/>
                </a:lnTo>
                <a:lnTo>
                  <a:pt x="61884" y="30416"/>
                </a:lnTo>
                <a:lnTo>
                  <a:pt x="77986" y="21921"/>
                </a:lnTo>
                <a:lnTo>
                  <a:pt x="86281" y="16989"/>
                </a:lnTo>
                <a:lnTo>
                  <a:pt x="105657" y="11508"/>
                </a:lnTo>
                <a:lnTo>
                  <a:pt x="126968" y="8120"/>
                </a:lnTo>
                <a:lnTo>
                  <a:pt x="137986" y="5883"/>
                </a:lnTo>
                <a:lnTo>
                  <a:pt x="149140" y="3439"/>
                </a:lnTo>
                <a:lnTo>
                  <a:pt x="160387" y="1810"/>
                </a:lnTo>
                <a:lnTo>
                  <a:pt x="171694" y="724"/>
                </a:lnTo>
                <a:lnTo>
                  <a:pt x="183043" y="0"/>
                </a:lnTo>
                <a:lnTo>
                  <a:pt x="195371" y="470"/>
                </a:lnTo>
                <a:lnTo>
                  <a:pt x="208352" y="1735"/>
                </a:lnTo>
                <a:lnTo>
                  <a:pt x="221769" y="3531"/>
                </a:lnTo>
                <a:lnTo>
                  <a:pt x="235476" y="4729"/>
                </a:lnTo>
                <a:lnTo>
                  <a:pt x="249377" y="5527"/>
                </a:lnTo>
                <a:lnTo>
                  <a:pt x="263406" y="6060"/>
                </a:lnTo>
                <a:lnTo>
                  <a:pt x="277521" y="8320"/>
                </a:lnTo>
                <a:lnTo>
                  <a:pt x="291693" y="11731"/>
                </a:lnTo>
                <a:lnTo>
                  <a:pt x="305906" y="15910"/>
                </a:lnTo>
                <a:lnTo>
                  <a:pt x="320142" y="20602"/>
                </a:lnTo>
                <a:lnTo>
                  <a:pt x="348660" y="30894"/>
                </a:lnTo>
                <a:lnTo>
                  <a:pt x="361980" y="37258"/>
                </a:lnTo>
                <a:lnTo>
                  <a:pt x="374670" y="44358"/>
                </a:lnTo>
                <a:lnTo>
                  <a:pt x="426963" y="76286"/>
                </a:lnTo>
                <a:lnTo>
                  <a:pt x="439899" y="84664"/>
                </a:lnTo>
                <a:lnTo>
                  <a:pt x="452333" y="93108"/>
                </a:lnTo>
                <a:lnTo>
                  <a:pt x="464433" y="101594"/>
                </a:lnTo>
                <a:lnTo>
                  <a:pt x="485497" y="121183"/>
                </a:lnTo>
                <a:lnTo>
                  <a:pt x="505336" y="143542"/>
                </a:lnTo>
                <a:lnTo>
                  <a:pt x="526853" y="169354"/>
                </a:lnTo>
                <a:lnTo>
                  <a:pt x="546577" y="194161"/>
                </a:lnTo>
                <a:lnTo>
                  <a:pt x="563915" y="219792"/>
                </a:lnTo>
                <a:lnTo>
                  <a:pt x="571206" y="234628"/>
                </a:lnTo>
                <a:lnTo>
                  <a:pt x="577971" y="250233"/>
                </a:lnTo>
                <a:lnTo>
                  <a:pt x="584387" y="266352"/>
                </a:lnTo>
                <a:lnTo>
                  <a:pt x="596595" y="299501"/>
                </a:lnTo>
                <a:lnTo>
                  <a:pt x="614178" y="350294"/>
                </a:lnTo>
                <a:lnTo>
                  <a:pt x="619001" y="367349"/>
                </a:lnTo>
                <a:lnTo>
                  <a:pt x="623171" y="384434"/>
                </a:lnTo>
                <a:lnTo>
                  <a:pt x="626902" y="401539"/>
                </a:lnTo>
                <a:lnTo>
                  <a:pt x="633588" y="435785"/>
                </a:lnTo>
                <a:lnTo>
                  <a:pt x="636704" y="452918"/>
                </a:lnTo>
                <a:lnTo>
                  <a:pt x="638781" y="471007"/>
                </a:lnTo>
                <a:lnTo>
                  <a:pt x="640167" y="489735"/>
                </a:lnTo>
                <a:lnTo>
                  <a:pt x="641090" y="508887"/>
                </a:lnTo>
                <a:lnTo>
                  <a:pt x="640753" y="527370"/>
                </a:lnTo>
                <a:lnTo>
                  <a:pt x="639577" y="545407"/>
                </a:lnTo>
                <a:lnTo>
                  <a:pt x="637839" y="563147"/>
                </a:lnTo>
                <a:lnTo>
                  <a:pt x="635728" y="580689"/>
                </a:lnTo>
                <a:lnTo>
                  <a:pt x="630843" y="615419"/>
                </a:lnTo>
                <a:lnTo>
                  <a:pt x="627255" y="632682"/>
                </a:lnTo>
                <a:lnTo>
                  <a:pt x="622957" y="649905"/>
                </a:lnTo>
                <a:lnTo>
                  <a:pt x="618187" y="667102"/>
                </a:lnTo>
                <a:lnTo>
                  <a:pt x="612150" y="684282"/>
                </a:lnTo>
                <a:lnTo>
                  <a:pt x="605267" y="701450"/>
                </a:lnTo>
                <a:lnTo>
                  <a:pt x="597821" y="718611"/>
                </a:lnTo>
                <a:lnTo>
                  <a:pt x="589047" y="734814"/>
                </a:lnTo>
                <a:lnTo>
                  <a:pt x="579388" y="750378"/>
                </a:lnTo>
                <a:lnTo>
                  <a:pt x="558496" y="780371"/>
                </a:lnTo>
                <a:lnTo>
                  <a:pt x="536510" y="809577"/>
                </a:lnTo>
                <a:lnTo>
                  <a:pt x="524361" y="823080"/>
                </a:lnTo>
                <a:lnTo>
                  <a:pt x="511499" y="835892"/>
                </a:lnTo>
                <a:lnTo>
                  <a:pt x="498161" y="848244"/>
                </a:lnTo>
                <a:lnTo>
                  <a:pt x="484507" y="860288"/>
                </a:lnTo>
                <a:lnTo>
                  <a:pt x="456637" y="883831"/>
                </a:lnTo>
                <a:lnTo>
                  <a:pt x="442537" y="894490"/>
                </a:lnTo>
                <a:lnTo>
                  <a:pt x="428374" y="904454"/>
                </a:lnTo>
                <a:lnTo>
                  <a:pt x="414170" y="913954"/>
                </a:lnTo>
                <a:lnTo>
                  <a:pt x="398986" y="922192"/>
                </a:lnTo>
                <a:lnTo>
                  <a:pt x="383148" y="929590"/>
                </a:lnTo>
                <a:lnTo>
                  <a:pt x="321216" y="955150"/>
                </a:lnTo>
                <a:lnTo>
                  <a:pt x="307489" y="960134"/>
                </a:lnTo>
                <a:lnTo>
                  <a:pt x="294528" y="964409"/>
                </a:lnTo>
                <a:lnTo>
                  <a:pt x="282077" y="968211"/>
                </a:lnTo>
                <a:lnTo>
                  <a:pt x="269013" y="970746"/>
                </a:lnTo>
                <a:lnTo>
                  <a:pt x="255542" y="972436"/>
                </a:lnTo>
                <a:lnTo>
                  <a:pt x="241799" y="973563"/>
                </a:lnTo>
                <a:lnTo>
                  <a:pt x="229779" y="973362"/>
                </a:lnTo>
                <a:lnTo>
                  <a:pt x="198257" y="969480"/>
                </a:lnTo>
                <a:lnTo>
                  <a:pt x="187416" y="968735"/>
                </a:lnTo>
                <a:lnTo>
                  <a:pt x="176379" y="968238"/>
                </a:lnTo>
                <a:lnTo>
                  <a:pt x="167116" y="966002"/>
                </a:lnTo>
                <a:lnTo>
                  <a:pt x="151744" y="958437"/>
                </a:lnTo>
                <a:lnTo>
                  <a:pt x="132379" y="948019"/>
                </a:lnTo>
                <a:lnTo>
                  <a:pt x="120430" y="936792"/>
                </a:lnTo>
                <a:lnTo>
                  <a:pt x="101788" y="910852"/>
                </a:lnTo>
                <a:lnTo>
                  <a:pt x="97626" y="896461"/>
                </a:lnTo>
                <a:lnTo>
                  <a:pt x="95284" y="872294"/>
                </a:lnTo>
                <a:lnTo>
                  <a:pt x="95688" y="855511"/>
                </a:lnTo>
                <a:lnTo>
                  <a:pt x="99042" y="838528"/>
                </a:lnTo>
                <a:lnTo>
                  <a:pt x="106249" y="823994"/>
                </a:lnTo>
                <a:lnTo>
                  <a:pt x="126397" y="794591"/>
                </a:lnTo>
                <a:lnTo>
                  <a:pt x="147624" y="774271"/>
                </a:lnTo>
                <a:lnTo>
                  <a:pt x="166258" y="762098"/>
                </a:lnTo>
                <a:lnTo>
                  <a:pt x="187239" y="751291"/>
                </a:lnTo>
                <a:lnTo>
                  <a:pt x="198169" y="747075"/>
                </a:lnTo>
                <a:lnTo>
                  <a:pt x="209265" y="743312"/>
                </a:lnTo>
                <a:lnTo>
                  <a:pt x="220472" y="739851"/>
                </a:lnTo>
                <a:lnTo>
                  <a:pt x="243085" y="733466"/>
                </a:lnTo>
                <a:lnTo>
                  <a:pt x="255401" y="731382"/>
                </a:lnTo>
                <a:lnTo>
                  <a:pt x="268375" y="729993"/>
                </a:lnTo>
                <a:lnTo>
                  <a:pt x="281786" y="729066"/>
                </a:lnTo>
                <a:lnTo>
                  <a:pt x="295490" y="728449"/>
                </a:lnTo>
                <a:lnTo>
                  <a:pt x="323416" y="727763"/>
                </a:lnTo>
                <a:lnTo>
                  <a:pt x="337531" y="728532"/>
                </a:lnTo>
                <a:lnTo>
                  <a:pt x="351703" y="729998"/>
                </a:lnTo>
                <a:lnTo>
                  <a:pt x="365914" y="731927"/>
                </a:lnTo>
                <a:lnTo>
                  <a:pt x="394403" y="736611"/>
                </a:lnTo>
                <a:lnTo>
                  <a:pt x="408668" y="739194"/>
                </a:lnTo>
                <a:lnTo>
                  <a:pt x="422940" y="743773"/>
                </a:lnTo>
                <a:lnTo>
                  <a:pt x="437218" y="749683"/>
                </a:lnTo>
                <a:lnTo>
                  <a:pt x="451498" y="756481"/>
                </a:lnTo>
                <a:lnTo>
                  <a:pt x="465781" y="762918"/>
                </a:lnTo>
                <a:lnTo>
                  <a:pt x="494351" y="775150"/>
                </a:lnTo>
                <a:lnTo>
                  <a:pt x="537211" y="792746"/>
                </a:lnTo>
                <a:lnTo>
                  <a:pt x="551498" y="799477"/>
                </a:lnTo>
                <a:lnTo>
                  <a:pt x="565786" y="806822"/>
                </a:lnTo>
                <a:lnTo>
                  <a:pt x="580073" y="814576"/>
                </a:lnTo>
                <a:lnTo>
                  <a:pt x="593407" y="822603"/>
                </a:lnTo>
                <a:lnTo>
                  <a:pt x="606107" y="830812"/>
                </a:lnTo>
                <a:lnTo>
                  <a:pt x="618384" y="839142"/>
                </a:lnTo>
                <a:lnTo>
                  <a:pt x="639645" y="856017"/>
                </a:lnTo>
                <a:lnTo>
                  <a:pt x="658619" y="873995"/>
                </a:lnTo>
                <a:lnTo>
                  <a:pt x="667679" y="884123"/>
                </a:lnTo>
                <a:lnTo>
                  <a:pt x="694372" y="91580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SMARTPenAnnotation492"/>
          <p:cNvSpPr/>
          <p:nvPr/>
        </p:nvSpPr>
        <p:spPr>
          <a:xfrm>
            <a:off x="8089126" y="1663471"/>
            <a:ext cx="637440" cy="942569"/>
          </a:xfrm>
          <a:custGeom>
            <a:avLst/>
            <a:gdLst/>
            <a:ahLst/>
            <a:cxnLst/>
            <a:rect l="0" t="0" r="0" b="0"/>
            <a:pathLst>
              <a:path w="637440" h="942569">
                <a:moveTo>
                  <a:pt x="306208" y="33884"/>
                </a:moveTo>
                <a:lnTo>
                  <a:pt x="301657" y="24782"/>
                </a:lnTo>
                <a:lnTo>
                  <a:pt x="289726" y="10020"/>
                </a:lnTo>
                <a:lnTo>
                  <a:pt x="282056" y="4228"/>
                </a:lnTo>
                <a:lnTo>
                  <a:pt x="278677" y="2683"/>
                </a:lnTo>
                <a:lnTo>
                  <a:pt x="269842" y="967"/>
                </a:lnTo>
                <a:lnTo>
                  <a:pt x="251619" y="0"/>
                </a:lnTo>
                <a:lnTo>
                  <a:pt x="235274" y="727"/>
                </a:lnTo>
                <a:lnTo>
                  <a:pt x="225581" y="2254"/>
                </a:lnTo>
                <a:lnTo>
                  <a:pt x="215308" y="4225"/>
                </a:lnTo>
                <a:lnTo>
                  <a:pt x="199889" y="9348"/>
                </a:lnTo>
                <a:lnTo>
                  <a:pt x="181037" y="16574"/>
                </a:lnTo>
                <a:lnTo>
                  <a:pt x="159896" y="25202"/>
                </a:lnTo>
                <a:lnTo>
                  <a:pt x="141991" y="31906"/>
                </a:lnTo>
                <a:lnTo>
                  <a:pt x="126246" y="37327"/>
                </a:lnTo>
                <a:lnTo>
                  <a:pt x="111939" y="41895"/>
                </a:lnTo>
                <a:lnTo>
                  <a:pt x="98590" y="47797"/>
                </a:lnTo>
                <a:lnTo>
                  <a:pt x="85881" y="54589"/>
                </a:lnTo>
                <a:lnTo>
                  <a:pt x="62553" y="68804"/>
                </a:lnTo>
                <a:lnTo>
                  <a:pt x="42659" y="81471"/>
                </a:lnTo>
                <a:lnTo>
                  <a:pt x="26833" y="95991"/>
                </a:lnTo>
                <a:lnTo>
                  <a:pt x="14401" y="111969"/>
                </a:lnTo>
                <a:lnTo>
                  <a:pt x="5701" y="128596"/>
                </a:lnTo>
                <a:lnTo>
                  <a:pt x="1201" y="145511"/>
                </a:lnTo>
                <a:lnTo>
                  <a:pt x="0" y="154021"/>
                </a:lnTo>
                <a:lnTo>
                  <a:pt x="1205" y="173638"/>
                </a:lnTo>
                <a:lnTo>
                  <a:pt x="5869" y="194104"/>
                </a:lnTo>
                <a:lnTo>
                  <a:pt x="14293" y="212725"/>
                </a:lnTo>
                <a:lnTo>
                  <a:pt x="29466" y="230526"/>
                </a:lnTo>
                <a:lnTo>
                  <a:pt x="38846" y="239274"/>
                </a:lnTo>
                <a:lnTo>
                  <a:pt x="49861" y="248915"/>
                </a:lnTo>
                <a:lnTo>
                  <a:pt x="74802" y="269788"/>
                </a:lnTo>
                <a:lnTo>
                  <a:pt x="89073" y="279736"/>
                </a:lnTo>
                <a:lnTo>
                  <a:pt x="104301" y="289225"/>
                </a:lnTo>
                <a:lnTo>
                  <a:pt x="242619" y="370495"/>
                </a:lnTo>
                <a:lnTo>
                  <a:pt x="281913" y="394499"/>
                </a:lnTo>
                <a:lnTo>
                  <a:pt x="343353" y="433869"/>
                </a:lnTo>
                <a:lnTo>
                  <a:pt x="410665" y="479942"/>
                </a:lnTo>
                <a:lnTo>
                  <a:pt x="447283" y="505564"/>
                </a:lnTo>
                <a:lnTo>
                  <a:pt x="476458" y="527407"/>
                </a:lnTo>
                <a:lnTo>
                  <a:pt x="500671" y="546732"/>
                </a:lnTo>
                <a:lnTo>
                  <a:pt x="521575" y="564377"/>
                </a:lnTo>
                <a:lnTo>
                  <a:pt x="540274" y="580904"/>
                </a:lnTo>
                <a:lnTo>
                  <a:pt x="573749" y="611966"/>
                </a:lnTo>
                <a:lnTo>
                  <a:pt x="587439" y="626917"/>
                </a:lnTo>
                <a:lnTo>
                  <a:pt x="599423" y="641647"/>
                </a:lnTo>
                <a:lnTo>
                  <a:pt x="618454" y="669760"/>
                </a:lnTo>
                <a:lnTo>
                  <a:pt x="630086" y="694956"/>
                </a:lnTo>
                <a:lnTo>
                  <a:pt x="635892" y="721393"/>
                </a:lnTo>
                <a:lnTo>
                  <a:pt x="637439" y="735111"/>
                </a:lnTo>
                <a:lnTo>
                  <a:pt x="634081" y="760513"/>
                </a:lnTo>
                <a:lnTo>
                  <a:pt x="630517" y="772621"/>
                </a:lnTo>
                <a:lnTo>
                  <a:pt x="618938" y="793694"/>
                </a:lnTo>
                <a:lnTo>
                  <a:pt x="611850" y="803314"/>
                </a:lnTo>
                <a:lnTo>
                  <a:pt x="602362" y="812585"/>
                </a:lnTo>
                <a:lnTo>
                  <a:pt x="591275" y="821623"/>
                </a:lnTo>
                <a:lnTo>
                  <a:pt x="579120" y="830505"/>
                </a:lnTo>
                <a:lnTo>
                  <a:pt x="565302" y="839285"/>
                </a:lnTo>
                <a:lnTo>
                  <a:pt x="550375" y="847995"/>
                </a:lnTo>
                <a:lnTo>
                  <a:pt x="534709" y="856660"/>
                </a:lnTo>
                <a:lnTo>
                  <a:pt x="518550" y="864341"/>
                </a:lnTo>
                <a:lnTo>
                  <a:pt x="502062" y="871367"/>
                </a:lnTo>
                <a:lnTo>
                  <a:pt x="485356" y="877956"/>
                </a:lnTo>
                <a:lnTo>
                  <a:pt x="451551" y="890357"/>
                </a:lnTo>
                <a:lnTo>
                  <a:pt x="434536" y="896331"/>
                </a:lnTo>
                <a:lnTo>
                  <a:pt x="397852" y="908048"/>
                </a:lnTo>
                <a:lnTo>
                  <a:pt x="378733" y="913840"/>
                </a:lnTo>
                <a:lnTo>
                  <a:pt x="361226" y="918654"/>
                </a:lnTo>
                <a:lnTo>
                  <a:pt x="344792" y="922815"/>
                </a:lnTo>
                <a:lnTo>
                  <a:pt x="329074" y="926542"/>
                </a:lnTo>
                <a:lnTo>
                  <a:pt x="312878" y="929979"/>
                </a:lnTo>
                <a:lnTo>
                  <a:pt x="279646" y="936339"/>
                </a:lnTo>
                <a:lnTo>
                  <a:pt x="263735" y="938415"/>
                </a:lnTo>
                <a:lnTo>
                  <a:pt x="248365" y="939800"/>
                </a:lnTo>
                <a:lnTo>
                  <a:pt x="233357" y="940723"/>
                </a:lnTo>
                <a:lnTo>
                  <a:pt x="206520" y="941748"/>
                </a:lnTo>
                <a:lnTo>
                  <a:pt x="151904" y="9425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1" name="SMARTPenAnnotation493"/>
          <p:cNvSpPr/>
          <p:nvPr/>
        </p:nvSpPr>
        <p:spPr>
          <a:xfrm>
            <a:off x="8304670" y="1603057"/>
            <a:ext cx="639306" cy="94299"/>
          </a:xfrm>
          <a:custGeom>
            <a:avLst/>
            <a:gdLst/>
            <a:ahLst/>
            <a:cxnLst/>
            <a:rect l="0" t="0" r="0" b="0"/>
            <a:pathLst>
              <a:path w="639306" h="94299">
                <a:moveTo>
                  <a:pt x="4939" y="94298"/>
                </a:moveTo>
                <a:lnTo>
                  <a:pt x="0" y="94298"/>
                </a:lnTo>
                <a:lnTo>
                  <a:pt x="4101" y="94298"/>
                </a:lnTo>
                <a:lnTo>
                  <a:pt x="7107" y="91757"/>
                </a:lnTo>
                <a:lnTo>
                  <a:pt x="9241" y="89747"/>
                </a:lnTo>
                <a:lnTo>
                  <a:pt x="16381" y="86501"/>
                </a:lnTo>
                <a:lnTo>
                  <a:pt x="26854" y="82432"/>
                </a:lnTo>
                <a:lnTo>
                  <a:pt x="39552" y="77815"/>
                </a:lnTo>
                <a:lnTo>
                  <a:pt x="52780" y="73784"/>
                </a:lnTo>
                <a:lnTo>
                  <a:pt x="66361" y="70144"/>
                </a:lnTo>
                <a:lnTo>
                  <a:pt x="80177" y="66766"/>
                </a:lnTo>
                <a:lnTo>
                  <a:pt x="95103" y="62608"/>
                </a:lnTo>
                <a:lnTo>
                  <a:pt x="126927" y="52908"/>
                </a:lnTo>
                <a:lnTo>
                  <a:pt x="143415" y="48607"/>
                </a:lnTo>
                <a:lnTo>
                  <a:pt x="160121" y="44787"/>
                </a:lnTo>
                <a:lnTo>
                  <a:pt x="176975" y="41288"/>
                </a:lnTo>
                <a:lnTo>
                  <a:pt x="195829" y="38003"/>
                </a:lnTo>
                <a:lnTo>
                  <a:pt x="237100" y="31813"/>
                </a:lnTo>
                <a:lnTo>
                  <a:pt x="407419" y="9770"/>
                </a:lnTo>
                <a:lnTo>
                  <a:pt x="438993" y="6513"/>
                </a:lnTo>
                <a:lnTo>
                  <a:pt x="465759" y="4342"/>
                </a:lnTo>
                <a:lnTo>
                  <a:pt x="489318" y="2895"/>
                </a:lnTo>
                <a:lnTo>
                  <a:pt x="530734" y="1287"/>
                </a:lnTo>
                <a:lnTo>
                  <a:pt x="581100" y="381"/>
                </a:lnTo>
                <a:lnTo>
                  <a:pt x="63930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SMARTPenAnnotation494"/>
          <p:cNvSpPr/>
          <p:nvPr/>
        </p:nvSpPr>
        <p:spPr>
          <a:xfrm>
            <a:off x="6102456" y="1141377"/>
            <a:ext cx="2867237" cy="1910434"/>
          </a:xfrm>
          <a:custGeom>
            <a:avLst/>
            <a:gdLst/>
            <a:ahLst/>
            <a:cxnLst/>
            <a:rect l="0" t="0" r="0" b="0"/>
            <a:pathLst>
              <a:path w="2867237" h="1910434">
                <a:moveTo>
                  <a:pt x="1512781" y="101635"/>
                </a:moveTo>
                <a:lnTo>
                  <a:pt x="1499128" y="97084"/>
                </a:lnTo>
                <a:lnTo>
                  <a:pt x="1487346" y="89770"/>
                </a:lnTo>
                <a:lnTo>
                  <a:pt x="1464259" y="74103"/>
                </a:lnTo>
                <a:lnTo>
                  <a:pt x="1447075" y="64797"/>
                </a:lnTo>
                <a:lnTo>
                  <a:pt x="1433096" y="61450"/>
                </a:lnTo>
                <a:lnTo>
                  <a:pt x="1409161" y="57026"/>
                </a:lnTo>
                <a:lnTo>
                  <a:pt x="1320788" y="36797"/>
                </a:lnTo>
                <a:lnTo>
                  <a:pt x="1242298" y="26540"/>
                </a:lnTo>
                <a:lnTo>
                  <a:pt x="1160685" y="12947"/>
                </a:lnTo>
                <a:lnTo>
                  <a:pt x="1085761" y="8446"/>
                </a:lnTo>
                <a:lnTo>
                  <a:pt x="1009296" y="5016"/>
                </a:lnTo>
                <a:lnTo>
                  <a:pt x="929775" y="0"/>
                </a:lnTo>
                <a:lnTo>
                  <a:pt x="850125" y="1854"/>
                </a:lnTo>
                <a:lnTo>
                  <a:pt x="723031" y="5713"/>
                </a:lnTo>
                <a:lnTo>
                  <a:pt x="616371" y="7017"/>
                </a:lnTo>
                <a:lnTo>
                  <a:pt x="528993" y="11793"/>
                </a:lnTo>
                <a:lnTo>
                  <a:pt x="466577" y="19160"/>
                </a:lnTo>
                <a:lnTo>
                  <a:pt x="390312" y="31478"/>
                </a:lnTo>
                <a:lnTo>
                  <a:pt x="307315" y="52602"/>
                </a:lnTo>
                <a:lnTo>
                  <a:pt x="240032" y="78414"/>
                </a:lnTo>
                <a:lnTo>
                  <a:pt x="234704" y="82344"/>
                </a:lnTo>
                <a:lnTo>
                  <a:pt x="221702" y="97930"/>
                </a:lnTo>
                <a:lnTo>
                  <a:pt x="207161" y="120222"/>
                </a:lnTo>
                <a:lnTo>
                  <a:pt x="190169" y="161832"/>
                </a:lnTo>
                <a:lnTo>
                  <a:pt x="163660" y="253695"/>
                </a:lnTo>
                <a:lnTo>
                  <a:pt x="150219" y="298758"/>
                </a:lnTo>
                <a:lnTo>
                  <a:pt x="137298" y="356257"/>
                </a:lnTo>
                <a:lnTo>
                  <a:pt x="127436" y="409488"/>
                </a:lnTo>
                <a:lnTo>
                  <a:pt x="118482" y="462408"/>
                </a:lnTo>
                <a:lnTo>
                  <a:pt x="95468" y="618982"/>
                </a:lnTo>
                <a:lnTo>
                  <a:pt x="84669" y="679230"/>
                </a:lnTo>
                <a:lnTo>
                  <a:pt x="77789" y="715298"/>
                </a:lnTo>
                <a:lnTo>
                  <a:pt x="67604" y="775694"/>
                </a:lnTo>
                <a:lnTo>
                  <a:pt x="53305" y="872005"/>
                </a:lnTo>
                <a:lnTo>
                  <a:pt x="49738" y="916779"/>
                </a:lnTo>
                <a:lnTo>
                  <a:pt x="47200" y="962079"/>
                </a:lnTo>
                <a:lnTo>
                  <a:pt x="42897" y="1007612"/>
                </a:lnTo>
                <a:lnTo>
                  <a:pt x="26481" y="1151778"/>
                </a:lnTo>
                <a:lnTo>
                  <a:pt x="16179" y="1264112"/>
                </a:lnTo>
                <a:lnTo>
                  <a:pt x="10060" y="1318696"/>
                </a:lnTo>
                <a:lnTo>
                  <a:pt x="6705" y="1365181"/>
                </a:lnTo>
                <a:lnTo>
                  <a:pt x="4262" y="1411876"/>
                </a:lnTo>
                <a:lnTo>
                  <a:pt x="0" y="1467554"/>
                </a:lnTo>
                <a:lnTo>
                  <a:pt x="12" y="1514525"/>
                </a:lnTo>
                <a:lnTo>
                  <a:pt x="2833" y="1568019"/>
                </a:lnTo>
                <a:lnTo>
                  <a:pt x="8338" y="1624779"/>
                </a:lnTo>
                <a:lnTo>
                  <a:pt x="20434" y="1676675"/>
                </a:lnTo>
                <a:lnTo>
                  <a:pt x="35697" y="1726569"/>
                </a:lnTo>
                <a:lnTo>
                  <a:pt x="57029" y="1768216"/>
                </a:lnTo>
                <a:lnTo>
                  <a:pt x="71078" y="1783408"/>
                </a:lnTo>
                <a:lnTo>
                  <a:pt x="106590" y="1811893"/>
                </a:lnTo>
                <a:lnTo>
                  <a:pt x="132519" y="1825462"/>
                </a:lnTo>
                <a:lnTo>
                  <a:pt x="158300" y="1835514"/>
                </a:lnTo>
                <a:lnTo>
                  <a:pt x="244444" y="1845847"/>
                </a:lnTo>
                <a:lnTo>
                  <a:pt x="327946" y="1849822"/>
                </a:lnTo>
                <a:lnTo>
                  <a:pt x="413532" y="1849393"/>
                </a:lnTo>
                <a:lnTo>
                  <a:pt x="722749" y="1833052"/>
                </a:lnTo>
                <a:lnTo>
                  <a:pt x="1019630" y="1819915"/>
                </a:lnTo>
                <a:lnTo>
                  <a:pt x="1231008" y="1816882"/>
                </a:lnTo>
                <a:lnTo>
                  <a:pt x="1329446" y="1815514"/>
                </a:lnTo>
                <a:lnTo>
                  <a:pt x="1648505" y="1808798"/>
                </a:lnTo>
                <a:lnTo>
                  <a:pt x="1734711" y="1810652"/>
                </a:lnTo>
                <a:lnTo>
                  <a:pt x="1814299" y="1813698"/>
                </a:lnTo>
                <a:lnTo>
                  <a:pt x="1928721" y="1816366"/>
                </a:lnTo>
                <a:lnTo>
                  <a:pt x="2003714" y="1820365"/>
                </a:lnTo>
                <a:lnTo>
                  <a:pt x="2227107" y="1836258"/>
                </a:lnTo>
                <a:lnTo>
                  <a:pt x="2331909" y="1846986"/>
                </a:lnTo>
                <a:lnTo>
                  <a:pt x="2566835" y="1871703"/>
                </a:lnTo>
                <a:lnTo>
                  <a:pt x="2725136" y="1887364"/>
                </a:lnTo>
                <a:lnTo>
                  <a:pt x="2809534" y="1898961"/>
                </a:lnTo>
                <a:lnTo>
                  <a:pt x="2867236" y="191043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3" name="SMARTPenAnnotation495"/>
          <p:cNvSpPr/>
          <p:nvPr/>
        </p:nvSpPr>
        <p:spPr>
          <a:xfrm>
            <a:off x="6381489" y="931358"/>
            <a:ext cx="861166" cy="525968"/>
          </a:xfrm>
          <a:custGeom>
            <a:avLst/>
            <a:gdLst/>
            <a:ahLst/>
            <a:cxnLst/>
            <a:rect l="0" t="0" r="0" b="0"/>
            <a:pathLst>
              <a:path w="861166" h="525968">
                <a:moveTo>
                  <a:pt x="325063" y="525967"/>
                </a:moveTo>
                <a:lnTo>
                  <a:pt x="325063" y="516865"/>
                </a:lnTo>
                <a:lnTo>
                  <a:pt x="326968" y="505611"/>
                </a:lnTo>
                <a:lnTo>
                  <a:pt x="334165" y="470247"/>
                </a:lnTo>
                <a:lnTo>
                  <a:pt x="336846" y="453578"/>
                </a:lnTo>
                <a:lnTo>
                  <a:pt x="338634" y="438655"/>
                </a:lnTo>
                <a:lnTo>
                  <a:pt x="348581" y="307000"/>
                </a:lnTo>
                <a:lnTo>
                  <a:pt x="353931" y="232751"/>
                </a:lnTo>
                <a:lnTo>
                  <a:pt x="356691" y="203807"/>
                </a:lnTo>
                <a:lnTo>
                  <a:pt x="359484" y="180701"/>
                </a:lnTo>
                <a:lnTo>
                  <a:pt x="362297" y="161487"/>
                </a:lnTo>
                <a:lnTo>
                  <a:pt x="365126" y="144868"/>
                </a:lnTo>
                <a:lnTo>
                  <a:pt x="367964" y="129978"/>
                </a:lnTo>
                <a:lnTo>
                  <a:pt x="370809" y="116242"/>
                </a:lnTo>
                <a:lnTo>
                  <a:pt x="374611" y="100417"/>
                </a:lnTo>
                <a:lnTo>
                  <a:pt x="383914" y="65053"/>
                </a:lnTo>
                <a:lnTo>
                  <a:pt x="389062" y="51051"/>
                </a:lnTo>
                <a:lnTo>
                  <a:pt x="394399" y="39811"/>
                </a:lnTo>
                <a:lnTo>
                  <a:pt x="399862" y="30413"/>
                </a:lnTo>
                <a:lnTo>
                  <a:pt x="408472" y="17430"/>
                </a:lnTo>
                <a:lnTo>
                  <a:pt x="412102" y="12635"/>
                </a:lnTo>
                <a:lnTo>
                  <a:pt x="423755" y="4767"/>
                </a:lnTo>
                <a:lnTo>
                  <a:pt x="430863" y="1335"/>
                </a:lnTo>
                <a:lnTo>
                  <a:pt x="437506" y="0"/>
                </a:lnTo>
                <a:lnTo>
                  <a:pt x="443840" y="62"/>
                </a:lnTo>
                <a:lnTo>
                  <a:pt x="455958" y="2671"/>
                </a:lnTo>
                <a:lnTo>
                  <a:pt x="489562" y="14801"/>
                </a:lnTo>
                <a:lnTo>
                  <a:pt x="514138" y="27694"/>
                </a:lnTo>
                <a:lnTo>
                  <a:pt x="531016" y="40670"/>
                </a:lnTo>
                <a:lnTo>
                  <a:pt x="548995" y="55009"/>
                </a:lnTo>
                <a:lnTo>
                  <a:pt x="569686" y="67732"/>
                </a:lnTo>
                <a:lnTo>
                  <a:pt x="579586" y="75697"/>
                </a:lnTo>
                <a:lnTo>
                  <a:pt x="589042" y="84817"/>
                </a:lnTo>
                <a:lnTo>
                  <a:pt x="598204" y="94707"/>
                </a:lnTo>
                <a:lnTo>
                  <a:pt x="608123" y="104157"/>
                </a:lnTo>
                <a:lnTo>
                  <a:pt x="618544" y="113316"/>
                </a:lnTo>
                <a:lnTo>
                  <a:pt x="629302" y="122278"/>
                </a:lnTo>
                <a:lnTo>
                  <a:pt x="643141" y="135874"/>
                </a:lnTo>
                <a:lnTo>
                  <a:pt x="659035" y="152557"/>
                </a:lnTo>
                <a:lnTo>
                  <a:pt x="691618" y="187604"/>
                </a:lnTo>
                <a:lnTo>
                  <a:pt x="731382" y="228755"/>
                </a:lnTo>
                <a:lnTo>
                  <a:pt x="755522" y="253220"/>
                </a:lnTo>
                <a:lnTo>
                  <a:pt x="771103" y="267936"/>
                </a:lnTo>
                <a:lnTo>
                  <a:pt x="847077" y="337241"/>
                </a:lnTo>
                <a:lnTo>
                  <a:pt x="858742" y="348282"/>
                </a:lnTo>
                <a:lnTo>
                  <a:pt x="858014" y="347503"/>
                </a:lnTo>
                <a:lnTo>
                  <a:pt x="842205" y="339408"/>
                </a:lnTo>
                <a:lnTo>
                  <a:pt x="817697" y="330461"/>
                </a:lnTo>
                <a:lnTo>
                  <a:pt x="790710" y="321283"/>
                </a:lnTo>
                <a:lnTo>
                  <a:pt x="775512" y="317121"/>
                </a:lnTo>
                <a:lnTo>
                  <a:pt x="759665" y="313393"/>
                </a:lnTo>
                <a:lnTo>
                  <a:pt x="743385" y="309956"/>
                </a:lnTo>
                <a:lnTo>
                  <a:pt x="684066" y="296017"/>
                </a:lnTo>
                <a:lnTo>
                  <a:pt x="661553" y="291704"/>
                </a:lnTo>
                <a:lnTo>
                  <a:pt x="637973" y="287877"/>
                </a:lnTo>
                <a:lnTo>
                  <a:pt x="588911" y="281084"/>
                </a:lnTo>
                <a:lnTo>
                  <a:pt x="461973" y="266048"/>
                </a:lnTo>
                <a:lnTo>
                  <a:pt x="380446" y="257395"/>
                </a:lnTo>
                <a:lnTo>
                  <a:pt x="303957" y="251661"/>
                </a:lnTo>
                <a:lnTo>
                  <a:pt x="259558" y="248799"/>
                </a:lnTo>
                <a:lnTo>
                  <a:pt x="213765" y="246891"/>
                </a:lnTo>
                <a:lnTo>
                  <a:pt x="119705" y="244770"/>
                </a:lnTo>
                <a:lnTo>
                  <a:pt x="85288" y="243252"/>
                </a:lnTo>
                <a:lnTo>
                  <a:pt x="59486" y="241288"/>
                </a:lnTo>
                <a:lnTo>
                  <a:pt x="39426" y="239026"/>
                </a:lnTo>
                <a:lnTo>
                  <a:pt x="14598" y="233972"/>
                </a:lnTo>
                <a:lnTo>
                  <a:pt x="6644" y="231291"/>
                </a:lnTo>
                <a:lnTo>
                  <a:pt x="2294" y="228551"/>
                </a:lnTo>
                <a:lnTo>
                  <a:pt x="346" y="225772"/>
                </a:lnTo>
                <a:lnTo>
                  <a:pt x="0" y="222967"/>
                </a:lnTo>
                <a:lnTo>
                  <a:pt x="2627" y="220144"/>
                </a:lnTo>
                <a:lnTo>
                  <a:pt x="20929" y="210668"/>
                </a:lnTo>
                <a:lnTo>
                  <a:pt x="39715" y="201367"/>
                </a:lnTo>
                <a:lnTo>
                  <a:pt x="65844" y="190882"/>
                </a:lnTo>
                <a:lnTo>
                  <a:pt x="80813" y="185420"/>
                </a:lnTo>
                <a:lnTo>
                  <a:pt x="98412" y="179873"/>
                </a:lnTo>
                <a:lnTo>
                  <a:pt x="138287" y="168630"/>
                </a:lnTo>
                <a:lnTo>
                  <a:pt x="160541" y="163917"/>
                </a:lnTo>
                <a:lnTo>
                  <a:pt x="183949" y="159823"/>
                </a:lnTo>
                <a:lnTo>
                  <a:pt x="333172" y="137306"/>
                </a:lnTo>
                <a:lnTo>
                  <a:pt x="413757" y="126851"/>
                </a:lnTo>
                <a:lnTo>
                  <a:pt x="449915" y="122729"/>
                </a:lnTo>
                <a:lnTo>
                  <a:pt x="483546" y="119982"/>
                </a:lnTo>
                <a:lnTo>
                  <a:pt x="515490" y="118150"/>
                </a:lnTo>
                <a:lnTo>
                  <a:pt x="576385" y="116115"/>
                </a:lnTo>
                <a:lnTo>
                  <a:pt x="635199" y="115210"/>
                </a:lnTo>
                <a:lnTo>
                  <a:pt x="662312" y="115921"/>
                </a:lnTo>
                <a:lnTo>
                  <a:pt x="688008" y="117348"/>
                </a:lnTo>
                <a:lnTo>
                  <a:pt x="712760" y="119252"/>
                </a:lnTo>
                <a:lnTo>
                  <a:pt x="734975" y="121473"/>
                </a:lnTo>
                <a:lnTo>
                  <a:pt x="774898" y="126482"/>
                </a:lnTo>
                <a:lnTo>
                  <a:pt x="809152" y="131883"/>
                </a:lnTo>
                <a:lnTo>
                  <a:pt x="824954" y="134657"/>
                </a:lnTo>
                <a:lnTo>
                  <a:pt x="836441" y="138411"/>
                </a:lnTo>
                <a:lnTo>
                  <a:pt x="845052" y="142818"/>
                </a:lnTo>
                <a:lnTo>
                  <a:pt x="851745" y="147662"/>
                </a:lnTo>
                <a:lnTo>
                  <a:pt x="856207" y="152796"/>
                </a:lnTo>
                <a:lnTo>
                  <a:pt x="859182" y="158124"/>
                </a:lnTo>
                <a:lnTo>
                  <a:pt x="861165" y="163580"/>
                </a:lnTo>
                <a:lnTo>
                  <a:pt x="860582" y="170076"/>
                </a:lnTo>
                <a:lnTo>
                  <a:pt x="854854" y="184913"/>
                </a:lnTo>
                <a:lnTo>
                  <a:pt x="847802" y="193822"/>
                </a:lnTo>
                <a:lnTo>
                  <a:pt x="838338" y="203572"/>
                </a:lnTo>
                <a:lnTo>
                  <a:pt x="827267" y="213882"/>
                </a:lnTo>
                <a:lnTo>
                  <a:pt x="815123" y="223613"/>
                </a:lnTo>
                <a:lnTo>
                  <a:pt x="802264" y="232957"/>
                </a:lnTo>
                <a:lnTo>
                  <a:pt x="788929" y="242045"/>
                </a:lnTo>
                <a:lnTo>
                  <a:pt x="772420" y="251913"/>
                </a:lnTo>
                <a:lnTo>
                  <a:pt x="753794" y="262301"/>
                </a:lnTo>
                <a:lnTo>
                  <a:pt x="733756" y="273037"/>
                </a:lnTo>
                <a:lnTo>
                  <a:pt x="712777" y="284957"/>
                </a:lnTo>
                <a:lnTo>
                  <a:pt x="621817" y="338307"/>
                </a:lnTo>
                <a:lnTo>
                  <a:pt x="498938" y="407980"/>
                </a:lnTo>
                <a:lnTo>
                  <a:pt x="458539" y="432888"/>
                </a:lnTo>
                <a:lnTo>
                  <a:pt x="441669" y="443912"/>
                </a:lnTo>
                <a:lnTo>
                  <a:pt x="385070" y="48310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SMARTPenAnnotation496"/>
          <p:cNvSpPr/>
          <p:nvPr/>
        </p:nvSpPr>
        <p:spPr>
          <a:xfrm>
            <a:off x="7149701" y="2980616"/>
            <a:ext cx="962313" cy="705560"/>
          </a:xfrm>
          <a:custGeom>
            <a:avLst/>
            <a:gdLst/>
            <a:ahLst/>
            <a:cxnLst/>
            <a:rect l="0" t="0" r="0" b="0"/>
            <a:pathLst>
              <a:path w="962313" h="705560">
                <a:moveTo>
                  <a:pt x="259796" y="619834"/>
                </a:moveTo>
                <a:lnTo>
                  <a:pt x="259796" y="582747"/>
                </a:lnTo>
                <a:lnTo>
                  <a:pt x="266640" y="563471"/>
                </a:lnTo>
                <a:lnTo>
                  <a:pt x="274418" y="541221"/>
                </a:lnTo>
                <a:lnTo>
                  <a:pt x="279947" y="524887"/>
                </a:lnTo>
                <a:lnTo>
                  <a:pt x="285580" y="505563"/>
                </a:lnTo>
                <a:lnTo>
                  <a:pt x="288415" y="495076"/>
                </a:lnTo>
                <a:lnTo>
                  <a:pt x="287448" y="484274"/>
                </a:lnTo>
                <a:lnTo>
                  <a:pt x="283946" y="473263"/>
                </a:lnTo>
                <a:lnTo>
                  <a:pt x="278753" y="462113"/>
                </a:lnTo>
                <a:lnTo>
                  <a:pt x="277196" y="448964"/>
                </a:lnTo>
                <a:lnTo>
                  <a:pt x="278064" y="434483"/>
                </a:lnTo>
                <a:lnTo>
                  <a:pt x="280547" y="419114"/>
                </a:lnTo>
                <a:lnTo>
                  <a:pt x="284108" y="403153"/>
                </a:lnTo>
                <a:lnTo>
                  <a:pt x="288386" y="386797"/>
                </a:lnTo>
                <a:lnTo>
                  <a:pt x="293143" y="370179"/>
                </a:lnTo>
                <a:lnTo>
                  <a:pt x="318043" y="292179"/>
                </a:lnTo>
                <a:lnTo>
                  <a:pt x="327202" y="266142"/>
                </a:lnTo>
                <a:lnTo>
                  <a:pt x="336166" y="242117"/>
                </a:lnTo>
                <a:lnTo>
                  <a:pt x="352793" y="198595"/>
                </a:lnTo>
                <a:lnTo>
                  <a:pt x="366534" y="160201"/>
                </a:lnTo>
                <a:lnTo>
                  <a:pt x="386610" y="108848"/>
                </a:lnTo>
                <a:lnTo>
                  <a:pt x="398631" y="79151"/>
                </a:lnTo>
                <a:lnTo>
                  <a:pt x="407598" y="55544"/>
                </a:lnTo>
                <a:lnTo>
                  <a:pt x="414528" y="35995"/>
                </a:lnTo>
                <a:lnTo>
                  <a:pt x="420101" y="19153"/>
                </a:lnTo>
                <a:lnTo>
                  <a:pt x="424769" y="8877"/>
                </a:lnTo>
                <a:lnTo>
                  <a:pt x="428833" y="2979"/>
                </a:lnTo>
                <a:lnTo>
                  <a:pt x="432495" y="0"/>
                </a:lnTo>
                <a:lnTo>
                  <a:pt x="435888" y="871"/>
                </a:lnTo>
                <a:lnTo>
                  <a:pt x="439104" y="4310"/>
                </a:lnTo>
                <a:lnTo>
                  <a:pt x="448074" y="19560"/>
                </a:lnTo>
                <a:lnTo>
                  <a:pt x="464759" y="48563"/>
                </a:lnTo>
                <a:lnTo>
                  <a:pt x="479796" y="76058"/>
                </a:lnTo>
                <a:lnTo>
                  <a:pt x="486472" y="88724"/>
                </a:lnTo>
                <a:lnTo>
                  <a:pt x="494733" y="108598"/>
                </a:lnTo>
                <a:lnTo>
                  <a:pt x="504051" y="133278"/>
                </a:lnTo>
                <a:lnTo>
                  <a:pt x="514073" y="161160"/>
                </a:lnTo>
                <a:lnTo>
                  <a:pt x="523612" y="184511"/>
                </a:lnTo>
                <a:lnTo>
                  <a:pt x="532828" y="204841"/>
                </a:lnTo>
                <a:lnTo>
                  <a:pt x="568151" y="276240"/>
                </a:lnTo>
                <a:lnTo>
                  <a:pt x="585438" y="313455"/>
                </a:lnTo>
                <a:lnTo>
                  <a:pt x="594049" y="332714"/>
                </a:lnTo>
                <a:lnTo>
                  <a:pt x="603599" y="350315"/>
                </a:lnTo>
                <a:lnTo>
                  <a:pt x="613775" y="366813"/>
                </a:lnTo>
                <a:lnTo>
                  <a:pt x="624370" y="382573"/>
                </a:lnTo>
                <a:lnTo>
                  <a:pt x="638101" y="398795"/>
                </a:lnTo>
                <a:lnTo>
                  <a:pt x="653921" y="415324"/>
                </a:lnTo>
                <a:lnTo>
                  <a:pt x="671137" y="432059"/>
                </a:lnTo>
                <a:lnTo>
                  <a:pt x="685471" y="447978"/>
                </a:lnTo>
                <a:lnTo>
                  <a:pt x="697884" y="463353"/>
                </a:lnTo>
                <a:lnTo>
                  <a:pt x="709017" y="478366"/>
                </a:lnTo>
                <a:lnTo>
                  <a:pt x="718344" y="492184"/>
                </a:lnTo>
                <a:lnTo>
                  <a:pt x="726468" y="505207"/>
                </a:lnTo>
                <a:lnTo>
                  <a:pt x="733788" y="517698"/>
                </a:lnTo>
                <a:lnTo>
                  <a:pt x="749542" y="539198"/>
                </a:lnTo>
                <a:lnTo>
                  <a:pt x="765116" y="557325"/>
                </a:lnTo>
                <a:lnTo>
                  <a:pt x="783641" y="577288"/>
                </a:lnTo>
                <a:lnTo>
                  <a:pt x="792018" y="586002"/>
                </a:lnTo>
                <a:lnTo>
                  <a:pt x="795586" y="587754"/>
                </a:lnTo>
                <a:lnTo>
                  <a:pt x="798916" y="587970"/>
                </a:lnTo>
                <a:lnTo>
                  <a:pt x="802089" y="587161"/>
                </a:lnTo>
                <a:lnTo>
                  <a:pt x="804205" y="585669"/>
                </a:lnTo>
                <a:lnTo>
                  <a:pt x="805616" y="583723"/>
                </a:lnTo>
                <a:lnTo>
                  <a:pt x="806555" y="581472"/>
                </a:lnTo>
                <a:lnTo>
                  <a:pt x="805278" y="577114"/>
                </a:lnTo>
                <a:lnTo>
                  <a:pt x="798778" y="564652"/>
                </a:lnTo>
                <a:lnTo>
                  <a:pt x="770755" y="514266"/>
                </a:lnTo>
                <a:lnTo>
                  <a:pt x="754741" y="496115"/>
                </a:lnTo>
                <a:lnTo>
                  <a:pt x="735492" y="479252"/>
                </a:lnTo>
                <a:lnTo>
                  <a:pt x="714087" y="463248"/>
                </a:lnTo>
                <a:lnTo>
                  <a:pt x="675063" y="432765"/>
                </a:lnTo>
                <a:lnTo>
                  <a:pt x="656655" y="417969"/>
                </a:lnTo>
                <a:lnTo>
                  <a:pt x="618423" y="388828"/>
                </a:lnTo>
                <a:lnTo>
                  <a:pt x="598894" y="374390"/>
                </a:lnTo>
                <a:lnTo>
                  <a:pt x="578254" y="360002"/>
                </a:lnTo>
                <a:lnTo>
                  <a:pt x="535000" y="331315"/>
                </a:lnTo>
                <a:lnTo>
                  <a:pt x="512798" y="317951"/>
                </a:lnTo>
                <a:lnTo>
                  <a:pt x="490376" y="305231"/>
                </a:lnTo>
                <a:lnTo>
                  <a:pt x="467809" y="292941"/>
                </a:lnTo>
                <a:lnTo>
                  <a:pt x="444191" y="280938"/>
                </a:lnTo>
                <a:lnTo>
                  <a:pt x="395090" y="257441"/>
                </a:lnTo>
                <a:lnTo>
                  <a:pt x="369995" y="246793"/>
                </a:lnTo>
                <a:lnTo>
                  <a:pt x="344691" y="236838"/>
                </a:lnTo>
                <a:lnTo>
                  <a:pt x="247038" y="200328"/>
                </a:lnTo>
                <a:lnTo>
                  <a:pt x="223668" y="192525"/>
                </a:lnTo>
                <a:lnTo>
                  <a:pt x="200468" y="185419"/>
                </a:lnTo>
                <a:lnTo>
                  <a:pt x="177382" y="178776"/>
                </a:lnTo>
                <a:lnTo>
                  <a:pt x="155323" y="173395"/>
                </a:lnTo>
                <a:lnTo>
                  <a:pt x="133950" y="168856"/>
                </a:lnTo>
                <a:lnTo>
                  <a:pt x="113033" y="164877"/>
                </a:lnTo>
                <a:lnTo>
                  <a:pt x="91469" y="161272"/>
                </a:lnTo>
                <a:lnTo>
                  <a:pt x="47189" y="154726"/>
                </a:lnTo>
                <a:lnTo>
                  <a:pt x="17349" y="148641"/>
                </a:lnTo>
                <a:lnTo>
                  <a:pt x="1546" y="143715"/>
                </a:lnTo>
                <a:lnTo>
                  <a:pt x="0" y="142401"/>
                </a:lnTo>
                <a:lnTo>
                  <a:pt x="874" y="141525"/>
                </a:lnTo>
                <a:lnTo>
                  <a:pt x="9465" y="143092"/>
                </a:lnTo>
                <a:lnTo>
                  <a:pt x="15756" y="144844"/>
                </a:lnTo>
                <a:lnTo>
                  <a:pt x="37986" y="146790"/>
                </a:lnTo>
                <a:lnTo>
                  <a:pt x="51916" y="147308"/>
                </a:lnTo>
                <a:lnTo>
                  <a:pt x="139781" y="152589"/>
                </a:lnTo>
                <a:lnTo>
                  <a:pt x="233549" y="160187"/>
                </a:lnTo>
                <a:lnTo>
                  <a:pt x="412640" y="176957"/>
                </a:lnTo>
                <a:lnTo>
                  <a:pt x="556013" y="194606"/>
                </a:lnTo>
                <a:lnTo>
                  <a:pt x="822599" y="233840"/>
                </a:lnTo>
                <a:lnTo>
                  <a:pt x="848359" y="238680"/>
                </a:lnTo>
                <a:lnTo>
                  <a:pt x="870293" y="243811"/>
                </a:lnTo>
                <a:lnTo>
                  <a:pt x="905460" y="253640"/>
                </a:lnTo>
                <a:lnTo>
                  <a:pt x="930616" y="261183"/>
                </a:lnTo>
                <a:lnTo>
                  <a:pt x="948780" y="270251"/>
                </a:lnTo>
                <a:lnTo>
                  <a:pt x="956292" y="275336"/>
                </a:lnTo>
                <a:lnTo>
                  <a:pt x="960347" y="280631"/>
                </a:lnTo>
                <a:lnTo>
                  <a:pt x="962097" y="286066"/>
                </a:lnTo>
                <a:lnTo>
                  <a:pt x="962312" y="291594"/>
                </a:lnTo>
                <a:lnTo>
                  <a:pt x="959597" y="296232"/>
                </a:lnTo>
                <a:lnTo>
                  <a:pt x="954930" y="300277"/>
                </a:lnTo>
                <a:lnTo>
                  <a:pt x="917807" y="322714"/>
                </a:lnTo>
                <a:lnTo>
                  <a:pt x="903258" y="329361"/>
                </a:lnTo>
                <a:lnTo>
                  <a:pt x="886890" y="335698"/>
                </a:lnTo>
                <a:lnTo>
                  <a:pt x="869311" y="341827"/>
                </a:lnTo>
                <a:lnTo>
                  <a:pt x="762656" y="382310"/>
                </a:lnTo>
                <a:lnTo>
                  <a:pt x="728386" y="396714"/>
                </a:lnTo>
                <a:lnTo>
                  <a:pt x="698872" y="410128"/>
                </a:lnTo>
                <a:lnTo>
                  <a:pt x="672528" y="422880"/>
                </a:lnTo>
                <a:lnTo>
                  <a:pt x="644488" y="435191"/>
                </a:lnTo>
                <a:lnTo>
                  <a:pt x="615318" y="447208"/>
                </a:lnTo>
                <a:lnTo>
                  <a:pt x="585393" y="459030"/>
                </a:lnTo>
                <a:lnTo>
                  <a:pt x="438607" y="521177"/>
                </a:lnTo>
                <a:lnTo>
                  <a:pt x="351968" y="560111"/>
                </a:lnTo>
                <a:lnTo>
                  <a:pt x="315530" y="577161"/>
                </a:lnTo>
                <a:lnTo>
                  <a:pt x="282664" y="593290"/>
                </a:lnTo>
                <a:lnTo>
                  <a:pt x="223287" y="623912"/>
                </a:lnTo>
                <a:lnTo>
                  <a:pt x="71201" y="70555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normAutofit/>
          </a:bodyPr>
          <a:lstStyle/>
          <a:p>
            <a:pPr lvl="0"/>
            <a:r>
              <a:rPr lang="en-US" dirty="0"/>
              <a:t>2(x+4) = 5x + </a:t>
            </a:r>
            <a:r>
              <a:rPr lang="en-US" dirty="0" smtClean="0"/>
              <a:t>14</a:t>
            </a:r>
            <a:endParaRPr lang="en-US" dirty="0"/>
          </a:p>
        </p:txBody>
      </p:sp>
      <p:sp>
        <p:nvSpPr>
          <p:cNvPr id="4" name="SMARTPenAnnotation330"/>
          <p:cNvSpPr/>
          <p:nvPr/>
        </p:nvSpPr>
        <p:spPr>
          <a:xfrm>
            <a:off x="535544" y="1457473"/>
            <a:ext cx="271277" cy="265475"/>
          </a:xfrm>
          <a:custGeom>
            <a:avLst/>
            <a:gdLst/>
            <a:ahLst/>
            <a:cxnLst/>
            <a:rect l="0" t="0" r="0" b="0"/>
            <a:pathLst>
              <a:path w="271277" h="265475">
                <a:moveTo>
                  <a:pt x="7380" y="42714"/>
                </a:moveTo>
                <a:lnTo>
                  <a:pt x="0" y="42714"/>
                </a:lnTo>
                <a:lnTo>
                  <a:pt x="3712" y="42714"/>
                </a:lnTo>
                <a:lnTo>
                  <a:pt x="5887" y="41762"/>
                </a:lnTo>
                <a:lnTo>
                  <a:pt x="10844" y="38163"/>
                </a:lnTo>
                <a:lnTo>
                  <a:pt x="15405" y="35870"/>
                </a:lnTo>
                <a:lnTo>
                  <a:pt x="21302" y="33389"/>
                </a:lnTo>
                <a:lnTo>
                  <a:pt x="28092" y="30782"/>
                </a:lnTo>
                <a:lnTo>
                  <a:pt x="43255" y="25346"/>
                </a:lnTo>
                <a:lnTo>
                  <a:pt x="51300" y="22563"/>
                </a:lnTo>
                <a:lnTo>
                  <a:pt x="60472" y="19755"/>
                </a:lnTo>
                <a:lnTo>
                  <a:pt x="90633" y="11252"/>
                </a:lnTo>
                <a:lnTo>
                  <a:pt x="109152" y="5553"/>
                </a:lnTo>
                <a:lnTo>
                  <a:pt x="118090" y="3653"/>
                </a:lnTo>
                <a:lnTo>
                  <a:pt x="126907" y="2386"/>
                </a:lnTo>
                <a:lnTo>
                  <a:pt x="135642" y="1541"/>
                </a:lnTo>
                <a:lnTo>
                  <a:pt x="144323" y="978"/>
                </a:lnTo>
                <a:lnTo>
                  <a:pt x="152968" y="603"/>
                </a:lnTo>
                <a:lnTo>
                  <a:pt x="176248" y="74"/>
                </a:lnTo>
                <a:lnTo>
                  <a:pt x="182824" y="0"/>
                </a:lnTo>
                <a:lnTo>
                  <a:pt x="190065" y="903"/>
                </a:lnTo>
                <a:lnTo>
                  <a:pt x="197750" y="2457"/>
                </a:lnTo>
                <a:lnTo>
                  <a:pt x="205731" y="4446"/>
                </a:lnTo>
                <a:lnTo>
                  <a:pt x="212957" y="6725"/>
                </a:lnTo>
                <a:lnTo>
                  <a:pt x="219679" y="9196"/>
                </a:lnTo>
                <a:lnTo>
                  <a:pt x="226065" y="11796"/>
                </a:lnTo>
                <a:lnTo>
                  <a:pt x="232228" y="14482"/>
                </a:lnTo>
                <a:lnTo>
                  <a:pt x="244155" y="20007"/>
                </a:lnTo>
                <a:lnTo>
                  <a:pt x="249050" y="23766"/>
                </a:lnTo>
                <a:lnTo>
                  <a:pt x="253266" y="28177"/>
                </a:lnTo>
                <a:lnTo>
                  <a:pt x="257029" y="33023"/>
                </a:lnTo>
                <a:lnTo>
                  <a:pt x="260490" y="38158"/>
                </a:lnTo>
                <a:lnTo>
                  <a:pt x="263750" y="43487"/>
                </a:lnTo>
                <a:lnTo>
                  <a:pt x="266876" y="48944"/>
                </a:lnTo>
                <a:lnTo>
                  <a:pt x="268960" y="55440"/>
                </a:lnTo>
                <a:lnTo>
                  <a:pt x="270349" y="62628"/>
                </a:lnTo>
                <a:lnTo>
                  <a:pt x="271276" y="70278"/>
                </a:lnTo>
                <a:lnTo>
                  <a:pt x="270941" y="78235"/>
                </a:lnTo>
                <a:lnTo>
                  <a:pt x="269765" y="86397"/>
                </a:lnTo>
                <a:lnTo>
                  <a:pt x="268028" y="94696"/>
                </a:lnTo>
                <a:lnTo>
                  <a:pt x="264013" y="105944"/>
                </a:lnTo>
                <a:lnTo>
                  <a:pt x="258479" y="119157"/>
                </a:lnTo>
                <a:lnTo>
                  <a:pt x="251932" y="133681"/>
                </a:lnTo>
                <a:lnTo>
                  <a:pt x="244710" y="146221"/>
                </a:lnTo>
                <a:lnTo>
                  <a:pt x="237038" y="157439"/>
                </a:lnTo>
                <a:lnTo>
                  <a:pt x="229065" y="167775"/>
                </a:lnTo>
                <a:lnTo>
                  <a:pt x="217083" y="179428"/>
                </a:lnTo>
                <a:lnTo>
                  <a:pt x="202427" y="191959"/>
                </a:lnTo>
                <a:lnTo>
                  <a:pt x="185989" y="205076"/>
                </a:lnTo>
                <a:lnTo>
                  <a:pt x="172173" y="215725"/>
                </a:lnTo>
                <a:lnTo>
                  <a:pt x="149201" y="232638"/>
                </a:lnTo>
                <a:lnTo>
                  <a:pt x="140028" y="238862"/>
                </a:lnTo>
                <a:lnTo>
                  <a:pt x="132007" y="243965"/>
                </a:lnTo>
                <a:lnTo>
                  <a:pt x="124755" y="248319"/>
                </a:lnTo>
                <a:lnTo>
                  <a:pt x="118967" y="251221"/>
                </a:lnTo>
                <a:lnTo>
                  <a:pt x="114157" y="253156"/>
                </a:lnTo>
                <a:lnTo>
                  <a:pt x="109997" y="254446"/>
                </a:lnTo>
                <a:lnTo>
                  <a:pt x="107224" y="256259"/>
                </a:lnTo>
                <a:lnTo>
                  <a:pt x="105375" y="258420"/>
                </a:lnTo>
                <a:lnTo>
                  <a:pt x="104143" y="260813"/>
                </a:lnTo>
                <a:lnTo>
                  <a:pt x="105226" y="262408"/>
                </a:lnTo>
                <a:lnTo>
                  <a:pt x="107854" y="263472"/>
                </a:lnTo>
                <a:lnTo>
                  <a:pt x="111510" y="264181"/>
                </a:lnTo>
                <a:lnTo>
                  <a:pt x="118710" y="264654"/>
                </a:lnTo>
                <a:lnTo>
                  <a:pt x="139410" y="265179"/>
                </a:lnTo>
                <a:lnTo>
                  <a:pt x="168738" y="265474"/>
                </a:lnTo>
                <a:lnTo>
                  <a:pt x="177817" y="264564"/>
                </a:lnTo>
                <a:lnTo>
                  <a:pt x="221693" y="2570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331"/>
          <p:cNvSpPr/>
          <p:nvPr/>
        </p:nvSpPr>
        <p:spPr>
          <a:xfrm>
            <a:off x="928687" y="1637347"/>
            <a:ext cx="128588" cy="291466"/>
          </a:xfrm>
          <a:custGeom>
            <a:avLst/>
            <a:gdLst/>
            <a:ahLst/>
            <a:cxnLst/>
            <a:rect l="0" t="0" r="0" b="0"/>
            <a:pathLst>
              <a:path w="128588" h="291466">
                <a:moveTo>
                  <a:pt x="128587" y="0"/>
                </a:moveTo>
                <a:lnTo>
                  <a:pt x="103886" y="74106"/>
                </a:lnTo>
                <a:lnTo>
                  <a:pt x="95927" y="95124"/>
                </a:lnTo>
                <a:lnTo>
                  <a:pt x="74384" y="148957"/>
                </a:lnTo>
                <a:lnTo>
                  <a:pt x="56555" y="190663"/>
                </a:lnTo>
                <a:lnTo>
                  <a:pt x="49133" y="207119"/>
                </a:lnTo>
                <a:lnTo>
                  <a:pt x="41328" y="220947"/>
                </a:lnTo>
                <a:lnTo>
                  <a:pt x="33267" y="233023"/>
                </a:lnTo>
                <a:lnTo>
                  <a:pt x="25035" y="243931"/>
                </a:lnTo>
                <a:lnTo>
                  <a:pt x="18595" y="253108"/>
                </a:lnTo>
                <a:lnTo>
                  <a:pt x="13349" y="261131"/>
                </a:lnTo>
                <a:lnTo>
                  <a:pt x="8900" y="268385"/>
                </a:lnTo>
                <a:lnTo>
                  <a:pt x="5933" y="274173"/>
                </a:lnTo>
                <a:lnTo>
                  <a:pt x="3955" y="278985"/>
                </a:lnTo>
                <a:lnTo>
                  <a:pt x="0" y="2914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32"/>
          <p:cNvSpPr/>
          <p:nvPr/>
        </p:nvSpPr>
        <p:spPr>
          <a:xfrm>
            <a:off x="902969" y="1656875"/>
            <a:ext cx="471489" cy="306228"/>
          </a:xfrm>
          <a:custGeom>
            <a:avLst/>
            <a:gdLst/>
            <a:ahLst/>
            <a:cxnLst/>
            <a:rect l="0" t="0" r="0" b="0"/>
            <a:pathLst>
              <a:path w="471489" h="306228">
                <a:moveTo>
                  <a:pt x="0" y="14762"/>
                </a:moveTo>
                <a:lnTo>
                  <a:pt x="0" y="5660"/>
                </a:lnTo>
                <a:lnTo>
                  <a:pt x="953" y="2979"/>
                </a:lnTo>
                <a:lnTo>
                  <a:pt x="2540" y="1192"/>
                </a:lnTo>
                <a:lnTo>
                  <a:pt x="4551" y="0"/>
                </a:lnTo>
                <a:lnTo>
                  <a:pt x="14406" y="1216"/>
                </a:lnTo>
                <a:lnTo>
                  <a:pt x="27358" y="4932"/>
                </a:lnTo>
                <a:lnTo>
                  <a:pt x="39464" y="9758"/>
                </a:lnTo>
                <a:lnTo>
                  <a:pt x="49170" y="16188"/>
                </a:lnTo>
                <a:lnTo>
                  <a:pt x="61355" y="25238"/>
                </a:lnTo>
                <a:lnTo>
                  <a:pt x="112873" y="64880"/>
                </a:lnTo>
                <a:lnTo>
                  <a:pt x="148168" y="91524"/>
                </a:lnTo>
                <a:lnTo>
                  <a:pt x="159738" y="101179"/>
                </a:lnTo>
                <a:lnTo>
                  <a:pt x="171262" y="111426"/>
                </a:lnTo>
                <a:lnTo>
                  <a:pt x="194227" y="132971"/>
                </a:lnTo>
                <a:lnTo>
                  <a:pt x="217133" y="155247"/>
                </a:lnTo>
                <a:lnTo>
                  <a:pt x="230481" y="165569"/>
                </a:lnTo>
                <a:lnTo>
                  <a:pt x="245094" y="175307"/>
                </a:lnTo>
                <a:lnTo>
                  <a:pt x="260551" y="184657"/>
                </a:lnTo>
                <a:lnTo>
                  <a:pt x="274666" y="193748"/>
                </a:lnTo>
                <a:lnTo>
                  <a:pt x="287886" y="202666"/>
                </a:lnTo>
                <a:lnTo>
                  <a:pt x="300509" y="211469"/>
                </a:lnTo>
                <a:lnTo>
                  <a:pt x="313687" y="219242"/>
                </a:lnTo>
                <a:lnTo>
                  <a:pt x="327235" y="226330"/>
                </a:lnTo>
                <a:lnTo>
                  <a:pt x="387749" y="255943"/>
                </a:lnTo>
                <a:lnTo>
                  <a:pt x="404232" y="265085"/>
                </a:lnTo>
                <a:lnTo>
                  <a:pt x="420935" y="274989"/>
                </a:lnTo>
                <a:lnTo>
                  <a:pt x="471488" y="3062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33"/>
          <p:cNvSpPr/>
          <p:nvPr/>
        </p:nvSpPr>
        <p:spPr>
          <a:xfrm>
            <a:off x="1686700" y="1585912"/>
            <a:ext cx="30658" cy="394336"/>
          </a:xfrm>
          <a:custGeom>
            <a:avLst/>
            <a:gdLst/>
            <a:ahLst/>
            <a:cxnLst/>
            <a:rect l="0" t="0" r="0" b="0"/>
            <a:pathLst>
              <a:path w="30658" h="394336">
                <a:moveTo>
                  <a:pt x="4939" y="0"/>
                </a:moveTo>
                <a:lnTo>
                  <a:pt x="389" y="0"/>
                </a:lnTo>
                <a:lnTo>
                  <a:pt x="0" y="953"/>
                </a:lnTo>
                <a:lnTo>
                  <a:pt x="694" y="2540"/>
                </a:lnTo>
                <a:lnTo>
                  <a:pt x="2109" y="4551"/>
                </a:lnTo>
                <a:lnTo>
                  <a:pt x="3053" y="6844"/>
                </a:lnTo>
                <a:lnTo>
                  <a:pt x="3682" y="9325"/>
                </a:lnTo>
                <a:lnTo>
                  <a:pt x="4567" y="19908"/>
                </a:lnTo>
                <a:lnTo>
                  <a:pt x="4691" y="24702"/>
                </a:lnTo>
                <a:lnTo>
                  <a:pt x="4866" y="54203"/>
                </a:lnTo>
                <a:lnTo>
                  <a:pt x="5843" y="65663"/>
                </a:lnTo>
                <a:lnTo>
                  <a:pt x="7447" y="77113"/>
                </a:lnTo>
                <a:lnTo>
                  <a:pt x="9468" y="88556"/>
                </a:lnTo>
                <a:lnTo>
                  <a:pt x="10816" y="99042"/>
                </a:lnTo>
                <a:lnTo>
                  <a:pt x="11715" y="108891"/>
                </a:lnTo>
                <a:lnTo>
                  <a:pt x="12314" y="118314"/>
                </a:lnTo>
                <a:lnTo>
                  <a:pt x="12713" y="128406"/>
                </a:lnTo>
                <a:lnTo>
                  <a:pt x="13275" y="159860"/>
                </a:lnTo>
                <a:lnTo>
                  <a:pt x="13481" y="228097"/>
                </a:lnTo>
                <a:lnTo>
                  <a:pt x="14444" y="247315"/>
                </a:lnTo>
                <a:lnTo>
                  <a:pt x="16038" y="266794"/>
                </a:lnTo>
                <a:lnTo>
                  <a:pt x="18054" y="286448"/>
                </a:lnTo>
                <a:lnTo>
                  <a:pt x="20350" y="302408"/>
                </a:lnTo>
                <a:lnTo>
                  <a:pt x="22833" y="315905"/>
                </a:lnTo>
                <a:lnTo>
                  <a:pt x="25441" y="327761"/>
                </a:lnTo>
                <a:lnTo>
                  <a:pt x="27180" y="340427"/>
                </a:lnTo>
                <a:lnTo>
                  <a:pt x="28339" y="353634"/>
                </a:lnTo>
                <a:lnTo>
                  <a:pt x="30657" y="39433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34"/>
          <p:cNvSpPr/>
          <p:nvPr/>
        </p:nvSpPr>
        <p:spPr>
          <a:xfrm>
            <a:off x="1545907" y="1748789"/>
            <a:ext cx="377191" cy="34292"/>
          </a:xfrm>
          <a:custGeom>
            <a:avLst/>
            <a:gdLst/>
            <a:ahLst/>
            <a:cxnLst/>
            <a:rect l="0" t="0" r="0" b="0"/>
            <a:pathLst>
              <a:path w="377191" h="34292">
                <a:moveTo>
                  <a:pt x="0" y="34291"/>
                </a:moveTo>
                <a:lnTo>
                  <a:pt x="13652" y="29740"/>
                </a:lnTo>
                <a:lnTo>
                  <a:pt x="26247" y="27447"/>
                </a:lnTo>
                <a:lnTo>
                  <a:pt x="43215" y="24965"/>
                </a:lnTo>
                <a:lnTo>
                  <a:pt x="63100" y="22359"/>
                </a:lnTo>
                <a:lnTo>
                  <a:pt x="80167" y="19669"/>
                </a:lnTo>
                <a:lnTo>
                  <a:pt x="95355" y="16923"/>
                </a:lnTo>
                <a:lnTo>
                  <a:pt x="109290" y="14139"/>
                </a:lnTo>
                <a:lnTo>
                  <a:pt x="127152" y="11332"/>
                </a:lnTo>
                <a:lnTo>
                  <a:pt x="169860" y="5671"/>
                </a:lnTo>
                <a:lnTo>
                  <a:pt x="188487" y="3781"/>
                </a:lnTo>
                <a:lnTo>
                  <a:pt x="204716" y="2521"/>
                </a:lnTo>
                <a:lnTo>
                  <a:pt x="219344" y="1681"/>
                </a:lnTo>
                <a:lnTo>
                  <a:pt x="248299" y="747"/>
                </a:lnTo>
                <a:lnTo>
                  <a:pt x="313156" y="99"/>
                </a:lnTo>
                <a:lnTo>
                  <a:pt x="37719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35"/>
          <p:cNvSpPr/>
          <p:nvPr/>
        </p:nvSpPr>
        <p:spPr>
          <a:xfrm>
            <a:off x="2113696" y="1389399"/>
            <a:ext cx="492668" cy="408936"/>
          </a:xfrm>
          <a:custGeom>
            <a:avLst/>
            <a:gdLst/>
            <a:ahLst/>
            <a:cxnLst/>
            <a:rect l="0" t="0" r="0" b="0"/>
            <a:pathLst>
              <a:path w="492668" h="408936">
                <a:moveTo>
                  <a:pt x="323751" y="33636"/>
                </a:moveTo>
                <a:lnTo>
                  <a:pt x="300997" y="38186"/>
                </a:lnTo>
                <a:lnTo>
                  <a:pt x="287286" y="42961"/>
                </a:lnTo>
                <a:lnTo>
                  <a:pt x="275159" y="48258"/>
                </a:lnTo>
                <a:lnTo>
                  <a:pt x="266591" y="51004"/>
                </a:lnTo>
                <a:lnTo>
                  <a:pt x="257070" y="53787"/>
                </a:lnTo>
                <a:lnTo>
                  <a:pt x="247864" y="57547"/>
                </a:lnTo>
                <a:lnTo>
                  <a:pt x="238870" y="61959"/>
                </a:lnTo>
                <a:lnTo>
                  <a:pt x="230016" y="66805"/>
                </a:lnTo>
                <a:lnTo>
                  <a:pt x="219351" y="71941"/>
                </a:lnTo>
                <a:lnTo>
                  <a:pt x="207478" y="77270"/>
                </a:lnTo>
                <a:lnTo>
                  <a:pt x="194801" y="82728"/>
                </a:lnTo>
                <a:lnTo>
                  <a:pt x="182539" y="89224"/>
                </a:lnTo>
                <a:lnTo>
                  <a:pt x="170555" y="96412"/>
                </a:lnTo>
                <a:lnTo>
                  <a:pt x="158755" y="104061"/>
                </a:lnTo>
                <a:lnTo>
                  <a:pt x="147079" y="112019"/>
                </a:lnTo>
                <a:lnTo>
                  <a:pt x="123945" y="128480"/>
                </a:lnTo>
                <a:lnTo>
                  <a:pt x="112442" y="137823"/>
                </a:lnTo>
                <a:lnTo>
                  <a:pt x="100963" y="147861"/>
                </a:lnTo>
                <a:lnTo>
                  <a:pt x="89501" y="158363"/>
                </a:lnTo>
                <a:lnTo>
                  <a:pt x="79002" y="169175"/>
                </a:lnTo>
                <a:lnTo>
                  <a:pt x="69145" y="180193"/>
                </a:lnTo>
                <a:lnTo>
                  <a:pt x="59716" y="191348"/>
                </a:lnTo>
                <a:lnTo>
                  <a:pt x="41620" y="213902"/>
                </a:lnTo>
                <a:lnTo>
                  <a:pt x="32793" y="225251"/>
                </a:lnTo>
                <a:lnTo>
                  <a:pt x="25957" y="237579"/>
                </a:lnTo>
                <a:lnTo>
                  <a:pt x="20446" y="250560"/>
                </a:lnTo>
                <a:lnTo>
                  <a:pt x="15820" y="263977"/>
                </a:lnTo>
                <a:lnTo>
                  <a:pt x="11784" y="276732"/>
                </a:lnTo>
                <a:lnTo>
                  <a:pt x="4759" y="301063"/>
                </a:lnTo>
                <a:lnTo>
                  <a:pt x="2505" y="311933"/>
                </a:lnTo>
                <a:lnTo>
                  <a:pt x="1002" y="322037"/>
                </a:lnTo>
                <a:lnTo>
                  <a:pt x="0" y="331631"/>
                </a:lnTo>
                <a:lnTo>
                  <a:pt x="1237" y="340884"/>
                </a:lnTo>
                <a:lnTo>
                  <a:pt x="3967" y="349910"/>
                </a:lnTo>
                <a:lnTo>
                  <a:pt x="7691" y="358785"/>
                </a:lnTo>
                <a:lnTo>
                  <a:pt x="14370" y="373727"/>
                </a:lnTo>
                <a:lnTo>
                  <a:pt x="17484" y="380378"/>
                </a:lnTo>
                <a:lnTo>
                  <a:pt x="22418" y="385765"/>
                </a:lnTo>
                <a:lnTo>
                  <a:pt x="35520" y="394290"/>
                </a:lnTo>
                <a:lnTo>
                  <a:pt x="50868" y="401254"/>
                </a:lnTo>
                <a:lnTo>
                  <a:pt x="58962" y="404444"/>
                </a:lnTo>
                <a:lnTo>
                  <a:pt x="68167" y="406571"/>
                </a:lnTo>
                <a:lnTo>
                  <a:pt x="78114" y="407989"/>
                </a:lnTo>
                <a:lnTo>
                  <a:pt x="88556" y="408935"/>
                </a:lnTo>
                <a:lnTo>
                  <a:pt x="100279" y="408613"/>
                </a:lnTo>
                <a:lnTo>
                  <a:pt x="112857" y="407445"/>
                </a:lnTo>
                <a:lnTo>
                  <a:pt x="126005" y="405715"/>
                </a:lnTo>
                <a:lnTo>
                  <a:pt x="139533" y="402656"/>
                </a:lnTo>
                <a:lnTo>
                  <a:pt x="153314" y="398712"/>
                </a:lnTo>
                <a:lnTo>
                  <a:pt x="167264" y="394177"/>
                </a:lnTo>
                <a:lnTo>
                  <a:pt x="181326" y="389249"/>
                </a:lnTo>
                <a:lnTo>
                  <a:pt x="209651" y="378693"/>
                </a:lnTo>
                <a:lnTo>
                  <a:pt x="223872" y="372259"/>
                </a:lnTo>
                <a:lnTo>
                  <a:pt x="238115" y="365112"/>
                </a:lnTo>
                <a:lnTo>
                  <a:pt x="252373" y="357490"/>
                </a:lnTo>
                <a:lnTo>
                  <a:pt x="280915" y="341401"/>
                </a:lnTo>
                <a:lnTo>
                  <a:pt x="295194" y="333110"/>
                </a:lnTo>
                <a:lnTo>
                  <a:pt x="326299" y="313738"/>
                </a:lnTo>
                <a:lnTo>
                  <a:pt x="342595" y="303238"/>
                </a:lnTo>
                <a:lnTo>
                  <a:pt x="361079" y="290523"/>
                </a:lnTo>
                <a:lnTo>
                  <a:pt x="401936" y="261155"/>
                </a:lnTo>
                <a:lnTo>
                  <a:pt x="418737" y="247228"/>
                </a:lnTo>
                <a:lnTo>
                  <a:pt x="432795" y="234133"/>
                </a:lnTo>
                <a:lnTo>
                  <a:pt x="445024" y="221593"/>
                </a:lnTo>
                <a:lnTo>
                  <a:pt x="455083" y="210375"/>
                </a:lnTo>
                <a:lnTo>
                  <a:pt x="463693" y="200040"/>
                </a:lnTo>
                <a:lnTo>
                  <a:pt x="471338" y="190292"/>
                </a:lnTo>
                <a:lnTo>
                  <a:pt x="477387" y="179983"/>
                </a:lnTo>
                <a:lnTo>
                  <a:pt x="482373" y="169301"/>
                </a:lnTo>
                <a:lnTo>
                  <a:pt x="486649" y="158369"/>
                </a:lnTo>
                <a:lnTo>
                  <a:pt x="489500" y="148224"/>
                </a:lnTo>
                <a:lnTo>
                  <a:pt x="491400" y="138603"/>
                </a:lnTo>
                <a:lnTo>
                  <a:pt x="492667" y="129331"/>
                </a:lnTo>
                <a:lnTo>
                  <a:pt x="492559" y="120293"/>
                </a:lnTo>
                <a:lnTo>
                  <a:pt x="491535" y="111409"/>
                </a:lnTo>
                <a:lnTo>
                  <a:pt x="489899" y="102630"/>
                </a:lnTo>
                <a:lnTo>
                  <a:pt x="486904" y="93919"/>
                </a:lnTo>
                <a:lnTo>
                  <a:pt x="483002" y="85255"/>
                </a:lnTo>
                <a:lnTo>
                  <a:pt x="478496" y="76621"/>
                </a:lnTo>
                <a:lnTo>
                  <a:pt x="472634" y="68960"/>
                </a:lnTo>
                <a:lnTo>
                  <a:pt x="465869" y="61948"/>
                </a:lnTo>
                <a:lnTo>
                  <a:pt x="458501" y="55368"/>
                </a:lnTo>
                <a:lnTo>
                  <a:pt x="449780" y="49076"/>
                </a:lnTo>
                <a:lnTo>
                  <a:pt x="440155" y="42977"/>
                </a:lnTo>
                <a:lnTo>
                  <a:pt x="429929" y="37006"/>
                </a:lnTo>
                <a:lnTo>
                  <a:pt x="419301" y="31120"/>
                </a:lnTo>
                <a:lnTo>
                  <a:pt x="397333" y="19500"/>
                </a:lnTo>
                <a:lnTo>
                  <a:pt x="386140" y="14687"/>
                </a:lnTo>
                <a:lnTo>
                  <a:pt x="374869" y="10526"/>
                </a:lnTo>
                <a:lnTo>
                  <a:pt x="363545" y="6799"/>
                </a:lnTo>
                <a:lnTo>
                  <a:pt x="352185" y="4314"/>
                </a:lnTo>
                <a:lnTo>
                  <a:pt x="340802" y="2658"/>
                </a:lnTo>
                <a:lnTo>
                  <a:pt x="329403" y="1554"/>
                </a:lnTo>
                <a:lnTo>
                  <a:pt x="317994" y="818"/>
                </a:lnTo>
                <a:lnTo>
                  <a:pt x="306578" y="327"/>
                </a:lnTo>
                <a:lnTo>
                  <a:pt x="295157" y="0"/>
                </a:lnTo>
                <a:lnTo>
                  <a:pt x="279928" y="2176"/>
                </a:lnTo>
                <a:lnTo>
                  <a:pt x="269031" y="5366"/>
                </a:lnTo>
                <a:lnTo>
                  <a:pt x="263459" y="6217"/>
                </a:lnTo>
                <a:lnTo>
                  <a:pt x="246598" y="79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36"/>
          <p:cNvSpPr/>
          <p:nvPr/>
        </p:nvSpPr>
        <p:spPr>
          <a:xfrm>
            <a:off x="2095599" y="1680210"/>
            <a:ext cx="570553" cy="539367"/>
          </a:xfrm>
          <a:custGeom>
            <a:avLst/>
            <a:gdLst/>
            <a:ahLst/>
            <a:cxnLst/>
            <a:rect l="0" t="0" r="0" b="0"/>
            <a:pathLst>
              <a:path w="570553" h="539367">
                <a:moveTo>
                  <a:pt x="298985" y="0"/>
                </a:moveTo>
                <a:lnTo>
                  <a:pt x="280782" y="4550"/>
                </a:lnTo>
                <a:lnTo>
                  <a:pt x="269305" y="9325"/>
                </a:lnTo>
                <a:lnTo>
                  <a:pt x="252409" y="19908"/>
                </a:lnTo>
                <a:lnTo>
                  <a:pt x="236375" y="31707"/>
                </a:lnTo>
                <a:lnTo>
                  <a:pt x="226765" y="40188"/>
                </a:lnTo>
                <a:lnTo>
                  <a:pt x="205927" y="59771"/>
                </a:lnTo>
                <a:lnTo>
                  <a:pt x="145632" y="119196"/>
                </a:lnTo>
                <a:lnTo>
                  <a:pt x="132932" y="133756"/>
                </a:lnTo>
                <a:lnTo>
                  <a:pt x="120656" y="149178"/>
                </a:lnTo>
                <a:lnTo>
                  <a:pt x="108661" y="165174"/>
                </a:lnTo>
                <a:lnTo>
                  <a:pt x="97808" y="180601"/>
                </a:lnTo>
                <a:lnTo>
                  <a:pt x="87715" y="195648"/>
                </a:lnTo>
                <a:lnTo>
                  <a:pt x="78128" y="210442"/>
                </a:lnTo>
                <a:lnTo>
                  <a:pt x="68880" y="226019"/>
                </a:lnTo>
                <a:lnTo>
                  <a:pt x="59857" y="242120"/>
                </a:lnTo>
                <a:lnTo>
                  <a:pt x="50984" y="258568"/>
                </a:lnTo>
                <a:lnTo>
                  <a:pt x="43164" y="275248"/>
                </a:lnTo>
                <a:lnTo>
                  <a:pt x="36045" y="292084"/>
                </a:lnTo>
                <a:lnTo>
                  <a:pt x="10932" y="355616"/>
                </a:lnTo>
                <a:lnTo>
                  <a:pt x="6937" y="369475"/>
                </a:lnTo>
                <a:lnTo>
                  <a:pt x="4274" y="382524"/>
                </a:lnTo>
                <a:lnTo>
                  <a:pt x="2499" y="395033"/>
                </a:lnTo>
                <a:lnTo>
                  <a:pt x="1315" y="408135"/>
                </a:lnTo>
                <a:lnTo>
                  <a:pt x="526" y="421633"/>
                </a:lnTo>
                <a:lnTo>
                  <a:pt x="0" y="435393"/>
                </a:lnTo>
                <a:lnTo>
                  <a:pt x="1554" y="447425"/>
                </a:lnTo>
                <a:lnTo>
                  <a:pt x="4496" y="458303"/>
                </a:lnTo>
                <a:lnTo>
                  <a:pt x="8361" y="468413"/>
                </a:lnTo>
                <a:lnTo>
                  <a:pt x="12844" y="478010"/>
                </a:lnTo>
                <a:lnTo>
                  <a:pt x="17737" y="487266"/>
                </a:lnTo>
                <a:lnTo>
                  <a:pt x="22904" y="496294"/>
                </a:lnTo>
                <a:lnTo>
                  <a:pt x="36265" y="511405"/>
                </a:lnTo>
                <a:lnTo>
                  <a:pt x="51728" y="523518"/>
                </a:lnTo>
                <a:lnTo>
                  <a:pt x="68126" y="532077"/>
                </a:lnTo>
                <a:lnTo>
                  <a:pt x="78404" y="534740"/>
                </a:lnTo>
                <a:lnTo>
                  <a:pt x="90019" y="536516"/>
                </a:lnTo>
                <a:lnTo>
                  <a:pt x="102524" y="537700"/>
                </a:lnTo>
                <a:lnTo>
                  <a:pt x="115624" y="538489"/>
                </a:lnTo>
                <a:lnTo>
                  <a:pt x="142879" y="539366"/>
                </a:lnTo>
                <a:lnTo>
                  <a:pt x="156815" y="538647"/>
                </a:lnTo>
                <a:lnTo>
                  <a:pt x="170867" y="537215"/>
                </a:lnTo>
                <a:lnTo>
                  <a:pt x="184998" y="535308"/>
                </a:lnTo>
                <a:lnTo>
                  <a:pt x="199182" y="532132"/>
                </a:lnTo>
                <a:lnTo>
                  <a:pt x="213400" y="528110"/>
                </a:lnTo>
                <a:lnTo>
                  <a:pt x="274989" y="507966"/>
                </a:lnTo>
                <a:lnTo>
                  <a:pt x="305783" y="496907"/>
                </a:lnTo>
                <a:lnTo>
                  <a:pt x="320662" y="491291"/>
                </a:lnTo>
                <a:lnTo>
                  <a:pt x="335344" y="484690"/>
                </a:lnTo>
                <a:lnTo>
                  <a:pt x="349895" y="477431"/>
                </a:lnTo>
                <a:lnTo>
                  <a:pt x="364357" y="469735"/>
                </a:lnTo>
                <a:lnTo>
                  <a:pt x="393127" y="453563"/>
                </a:lnTo>
                <a:lnTo>
                  <a:pt x="407467" y="445250"/>
                </a:lnTo>
                <a:lnTo>
                  <a:pt x="421789" y="435899"/>
                </a:lnTo>
                <a:lnTo>
                  <a:pt x="436099" y="425854"/>
                </a:lnTo>
                <a:lnTo>
                  <a:pt x="450402" y="415347"/>
                </a:lnTo>
                <a:lnTo>
                  <a:pt x="463748" y="403581"/>
                </a:lnTo>
                <a:lnTo>
                  <a:pt x="476454" y="390974"/>
                </a:lnTo>
                <a:lnTo>
                  <a:pt x="488736" y="377806"/>
                </a:lnTo>
                <a:lnTo>
                  <a:pt x="499780" y="365218"/>
                </a:lnTo>
                <a:lnTo>
                  <a:pt x="510001" y="353016"/>
                </a:lnTo>
                <a:lnTo>
                  <a:pt x="519673" y="341071"/>
                </a:lnTo>
                <a:lnTo>
                  <a:pt x="528978" y="328346"/>
                </a:lnTo>
                <a:lnTo>
                  <a:pt x="538039" y="315100"/>
                </a:lnTo>
                <a:lnTo>
                  <a:pt x="546937" y="301506"/>
                </a:lnTo>
                <a:lnTo>
                  <a:pt x="553821" y="288634"/>
                </a:lnTo>
                <a:lnTo>
                  <a:pt x="559364" y="276243"/>
                </a:lnTo>
                <a:lnTo>
                  <a:pt x="564011" y="264171"/>
                </a:lnTo>
                <a:lnTo>
                  <a:pt x="567109" y="251362"/>
                </a:lnTo>
                <a:lnTo>
                  <a:pt x="569175" y="238059"/>
                </a:lnTo>
                <a:lnTo>
                  <a:pt x="570552" y="224428"/>
                </a:lnTo>
                <a:lnTo>
                  <a:pt x="570517" y="211531"/>
                </a:lnTo>
                <a:lnTo>
                  <a:pt x="569542" y="199123"/>
                </a:lnTo>
                <a:lnTo>
                  <a:pt x="567939" y="187041"/>
                </a:lnTo>
                <a:lnTo>
                  <a:pt x="564965" y="176129"/>
                </a:lnTo>
                <a:lnTo>
                  <a:pt x="561078" y="165997"/>
                </a:lnTo>
                <a:lnTo>
                  <a:pt x="556581" y="156384"/>
                </a:lnTo>
                <a:lnTo>
                  <a:pt x="549774" y="146166"/>
                </a:lnTo>
                <a:lnTo>
                  <a:pt x="541425" y="135544"/>
                </a:lnTo>
                <a:lnTo>
                  <a:pt x="532049" y="124653"/>
                </a:lnTo>
                <a:lnTo>
                  <a:pt x="522941" y="115486"/>
                </a:lnTo>
                <a:lnTo>
                  <a:pt x="505201" y="100222"/>
                </a:lnTo>
                <a:lnTo>
                  <a:pt x="495518" y="93485"/>
                </a:lnTo>
                <a:lnTo>
                  <a:pt x="485252" y="87088"/>
                </a:lnTo>
                <a:lnTo>
                  <a:pt x="474598" y="80918"/>
                </a:lnTo>
                <a:lnTo>
                  <a:pt x="464638" y="75853"/>
                </a:lnTo>
                <a:lnTo>
                  <a:pt x="455141" y="71524"/>
                </a:lnTo>
                <a:lnTo>
                  <a:pt x="445951" y="67685"/>
                </a:lnTo>
                <a:lnTo>
                  <a:pt x="436015" y="65125"/>
                </a:lnTo>
                <a:lnTo>
                  <a:pt x="425581" y="63419"/>
                </a:lnTo>
                <a:lnTo>
                  <a:pt x="414815" y="62282"/>
                </a:lnTo>
                <a:lnTo>
                  <a:pt x="397773" y="61018"/>
                </a:lnTo>
                <a:lnTo>
                  <a:pt x="383848" y="60457"/>
                </a:lnTo>
                <a:lnTo>
                  <a:pt x="358993" y="6000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37"/>
          <p:cNvSpPr/>
          <p:nvPr/>
        </p:nvSpPr>
        <p:spPr>
          <a:xfrm>
            <a:off x="2891789" y="1757362"/>
            <a:ext cx="274322" cy="42864"/>
          </a:xfrm>
          <a:custGeom>
            <a:avLst/>
            <a:gdLst/>
            <a:ahLst/>
            <a:cxnLst/>
            <a:rect l="0" t="0" r="0" b="0"/>
            <a:pathLst>
              <a:path w="274322" h="42864">
                <a:moveTo>
                  <a:pt x="0" y="42863"/>
                </a:moveTo>
                <a:lnTo>
                  <a:pt x="274321"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38"/>
          <p:cNvSpPr/>
          <p:nvPr/>
        </p:nvSpPr>
        <p:spPr>
          <a:xfrm>
            <a:off x="3011804" y="1920239"/>
            <a:ext cx="137161" cy="42864"/>
          </a:xfrm>
          <a:custGeom>
            <a:avLst/>
            <a:gdLst/>
            <a:ahLst/>
            <a:cxnLst/>
            <a:rect l="0" t="0" r="0" b="0"/>
            <a:pathLst>
              <a:path w="137161" h="42864">
                <a:moveTo>
                  <a:pt x="0" y="42863"/>
                </a:moveTo>
                <a:lnTo>
                  <a:pt x="23864" y="30932"/>
                </a:lnTo>
                <a:lnTo>
                  <a:pt x="30197" y="28241"/>
                </a:lnTo>
                <a:lnTo>
                  <a:pt x="37276" y="25495"/>
                </a:lnTo>
                <a:lnTo>
                  <a:pt x="44854" y="22712"/>
                </a:lnTo>
                <a:lnTo>
                  <a:pt x="53715" y="19904"/>
                </a:lnTo>
                <a:lnTo>
                  <a:pt x="73721" y="14244"/>
                </a:lnTo>
                <a:lnTo>
                  <a:pt x="85343" y="11401"/>
                </a:lnTo>
                <a:lnTo>
                  <a:pt x="13716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39"/>
          <p:cNvSpPr/>
          <p:nvPr/>
        </p:nvSpPr>
        <p:spPr>
          <a:xfrm>
            <a:off x="2917507" y="1821074"/>
            <a:ext cx="274321" cy="30587"/>
          </a:xfrm>
          <a:custGeom>
            <a:avLst/>
            <a:gdLst/>
            <a:ahLst/>
            <a:cxnLst/>
            <a:rect l="0" t="0" r="0" b="0"/>
            <a:pathLst>
              <a:path w="274321" h="30587">
                <a:moveTo>
                  <a:pt x="0" y="30586"/>
                </a:moveTo>
                <a:lnTo>
                  <a:pt x="0" y="26035"/>
                </a:lnTo>
                <a:lnTo>
                  <a:pt x="953" y="23742"/>
                </a:lnTo>
                <a:lnTo>
                  <a:pt x="2540" y="21261"/>
                </a:lnTo>
                <a:lnTo>
                  <a:pt x="4551" y="18654"/>
                </a:lnTo>
                <a:lnTo>
                  <a:pt x="6844" y="16916"/>
                </a:lnTo>
                <a:lnTo>
                  <a:pt x="9325" y="15758"/>
                </a:lnTo>
                <a:lnTo>
                  <a:pt x="11932" y="14985"/>
                </a:lnTo>
                <a:lnTo>
                  <a:pt x="21289" y="14470"/>
                </a:lnTo>
                <a:lnTo>
                  <a:pt x="52007" y="13898"/>
                </a:lnTo>
                <a:lnTo>
                  <a:pt x="93938" y="13576"/>
                </a:lnTo>
                <a:lnTo>
                  <a:pt x="105488" y="12578"/>
                </a:lnTo>
                <a:lnTo>
                  <a:pt x="116045" y="10961"/>
                </a:lnTo>
                <a:lnTo>
                  <a:pt x="125941" y="8930"/>
                </a:lnTo>
                <a:lnTo>
                  <a:pt x="134443" y="7576"/>
                </a:lnTo>
                <a:lnTo>
                  <a:pt x="142016" y="6673"/>
                </a:lnTo>
                <a:lnTo>
                  <a:pt x="148970" y="6072"/>
                </a:lnTo>
                <a:lnTo>
                  <a:pt x="156464" y="5670"/>
                </a:lnTo>
                <a:lnTo>
                  <a:pt x="172409" y="5225"/>
                </a:lnTo>
                <a:lnTo>
                  <a:pt x="179710" y="4153"/>
                </a:lnTo>
                <a:lnTo>
                  <a:pt x="186481" y="2487"/>
                </a:lnTo>
                <a:lnTo>
                  <a:pt x="192901" y="423"/>
                </a:lnTo>
                <a:lnTo>
                  <a:pt x="200038" y="0"/>
                </a:lnTo>
                <a:lnTo>
                  <a:pt x="207654" y="670"/>
                </a:lnTo>
                <a:lnTo>
                  <a:pt x="215588" y="2069"/>
                </a:lnTo>
                <a:lnTo>
                  <a:pt x="225641" y="3002"/>
                </a:lnTo>
                <a:lnTo>
                  <a:pt x="237105" y="3624"/>
                </a:lnTo>
                <a:lnTo>
                  <a:pt x="274320" y="48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40"/>
          <p:cNvSpPr/>
          <p:nvPr/>
        </p:nvSpPr>
        <p:spPr>
          <a:xfrm>
            <a:off x="3526154" y="1637347"/>
            <a:ext cx="230827" cy="462367"/>
          </a:xfrm>
          <a:custGeom>
            <a:avLst/>
            <a:gdLst/>
            <a:ahLst/>
            <a:cxnLst/>
            <a:rect l="0" t="0" r="0" b="0"/>
            <a:pathLst>
              <a:path w="230827" h="462367">
                <a:moveTo>
                  <a:pt x="0" y="0"/>
                </a:moveTo>
                <a:lnTo>
                  <a:pt x="0" y="83208"/>
                </a:lnTo>
                <a:lnTo>
                  <a:pt x="953" y="99287"/>
                </a:lnTo>
                <a:lnTo>
                  <a:pt x="2541" y="113816"/>
                </a:lnTo>
                <a:lnTo>
                  <a:pt x="4551" y="127313"/>
                </a:lnTo>
                <a:lnTo>
                  <a:pt x="5892" y="140120"/>
                </a:lnTo>
                <a:lnTo>
                  <a:pt x="6786" y="152468"/>
                </a:lnTo>
                <a:lnTo>
                  <a:pt x="7382" y="164511"/>
                </a:lnTo>
                <a:lnTo>
                  <a:pt x="6826" y="175396"/>
                </a:lnTo>
                <a:lnTo>
                  <a:pt x="5503" y="185511"/>
                </a:lnTo>
                <a:lnTo>
                  <a:pt x="3669" y="195111"/>
                </a:lnTo>
                <a:lnTo>
                  <a:pt x="2446" y="204369"/>
                </a:lnTo>
                <a:lnTo>
                  <a:pt x="1631" y="213399"/>
                </a:lnTo>
                <a:lnTo>
                  <a:pt x="1088" y="222276"/>
                </a:lnTo>
                <a:lnTo>
                  <a:pt x="1678" y="231051"/>
                </a:lnTo>
                <a:lnTo>
                  <a:pt x="3023" y="239759"/>
                </a:lnTo>
                <a:lnTo>
                  <a:pt x="4873" y="248422"/>
                </a:lnTo>
                <a:lnTo>
                  <a:pt x="5154" y="255150"/>
                </a:lnTo>
                <a:lnTo>
                  <a:pt x="4389" y="260587"/>
                </a:lnTo>
                <a:lnTo>
                  <a:pt x="2926" y="265165"/>
                </a:lnTo>
                <a:lnTo>
                  <a:pt x="2903" y="268217"/>
                </a:lnTo>
                <a:lnTo>
                  <a:pt x="3841" y="270251"/>
                </a:lnTo>
                <a:lnTo>
                  <a:pt x="5418" y="271607"/>
                </a:lnTo>
                <a:lnTo>
                  <a:pt x="12251" y="273114"/>
                </a:lnTo>
                <a:lnTo>
                  <a:pt x="16740" y="273516"/>
                </a:lnTo>
                <a:lnTo>
                  <a:pt x="21638" y="272832"/>
                </a:lnTo>
                <a:lnTo>
                  <a:pt x="26808" y="271423"/>
                </a:lnTo>
                <a:lnTo>
                  <a:pt x="32159" y="269531"/>
                </a:lnTo>
                <a:lnTo>
                  <a:pt x="37632" y="267317"/>
                </a:lnTo>
                <a:lnTo>
                  <a:pt x="43186" y="264889"/>
                </a:lnTo>
                <a:lnTo>
                  <a:pt x="48793" y="262318"/>
                </a:lnTo>
                <a:lnTo>
                  <a:pt x="56341" y="260604"/>
                </a:lnTo>
                <a:lnTo>
                  <a:pt x="65184" y="259461"/>
                </a:lnTo>
                <a:lnTo>
                  <a:pt x="74888" y="258699"/>
                </a:lnTo>
                <a:lnTo>
                  <a:pt x="103452" y="255312"/>
                </a:lnTo>
                <a:lnTo>
                  <a:pt x="120403" y="253076"/>
                </a:lnTo>
                <a:lnTo>
                  <a:pt x="134561" y="252537"/>
                </a:lnTo>
                <a:lnTo>
                  <a:pt x="146858" y="253131"/>
                </a:lnTo>
                <a:lnTo>
                  <a:pt x="157912" y="254479"/>
                </a:lnTo>
                <a:lnTo>
                  <a:pt x="169093" y="257283"/>
                </a:lnTo>
                <a:lnTo>
                  <a:pt x="180356" y="261057"/>
                </a:lnTo>
                <a:lnTo>
                  <a:pt x="191675" y="265478"/>
                </a:lnTo>
                <a:lnTo>
                  <a:pt x="200174" y="269378"/>
                </a:lnTo>
                <a:lnTo>
                  <a:pt x="206792" y="272930"/>
                </a:lnTo>
                <a:lnTo>
                  <a:pt x="212157" y="276251"/>
                </a:lnTo>
                <a:lnTo>
                  <a:pt x="216685" y="282275"/>
                </a:lnTo>
                <a:lnTo>
                  <a:pt x="220657" y="290101"/>
                </a:lnTo>
                <a:lnTo>
                  <a:pt x="224257" y="299128"/>
                </a:lnTo>
                <a:lnTo>
                  <a:pt x="226658" y="308004"/>
                </a:lnTo>
                <a:lnTo>
                  <a:pt x="228258" y="316778"/>
                </a:lnTo>
                <a:lnTo>
                  <a:pt x="229324" y="325486"/>
                </a:lnTo>
                <a:lnTo>
                  <a:pt x="230036" y="333195"/>
                </a:lnTo>
                <a:lnTo>
                  <a:pt x="230826" y="346842"/>
                </a:lnTo>
                <a:lnTo>
                  <a:pt x="230084" y="354101"/>
                </a:lnTo>
                <a:lnTo>
                  <a:pt x="228637" y="361797"/>
                </a:lnTo>
                <a:lnTo>
                  <a:pt x="226720" y="369785"/>
                </a:lnTo>
                <a:lnTo>
                  <a:pt x="224489" y="377969"/>
                </a:lnTo>
                <a:lnTo>
                  <a:pt x="219471" y="394681"/>
                </a:lnTo>
                <a:lnTo>
                  <a:pt x="215847" y="402186"/>
                </a:lnTo>
                <a:lnTo>
                  <a:pt x="211525" y="409094"/>
                </a:lnTo>
                <a:lnTo>
                  <a:pt x="206739" y="415604"/>
                </a:lnTo>
                <a:lnTo>
                  <a:pt x="201644" y="421849"/>
                </a:lnTo>
                <a:lnTo>
                  <a:pt x="196342" y="427918"/>
                </a:lnTo>
                <a:lnTo>
                  <a:pt x="190902" y="433869"/>
                </a:lnTo>
                <a:lnTo>
                  <a:pt x="184419" y="438788"/>
                </a:lnTo>
                <a:lnTo>
                  <a:pt x="177238" y="443021"/>
                </a:lnTo>
                <a:lnTo>
                  <a:pt x="149734" y="456657"/>
                </a:lnTo>
                <a:lnTo>
                  <a:pt x="143637" y="458743"/>
                </a:lnTo>
                <a:lnTo>
                  <a:pt x="137668" y="460134"/>
                </a:lnTo>
                <a:lnTo>
                  <a:pt x="131784" y="461061"/>
                </a:lnTo>
                <a:lnTo>
                  <a:pt x="125957" y="461679"/>
                </a:lnTo>
                <a:lnTo>
                  <a:pt x="120166" y="462091"/>
                </a:lnTo>
                <a:lnTo>
                  <a:pt x="114401" y="462366"/>
                </a:lnTo>
                <a:lnTo>
                  <a:pt x="109605" y="461596"/>
                </a:lnTo>
                <a:lnTo>
                  <a:pt x="105455" y="460131"/>
                </a:lnTo>
                <a:lnTo>
                  <a:pt x="94298" y="45434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41"/>
          <p:cNvSpPr/>
          <p:nvPr/>
        </p:nvSpPr>
        <p:spPr>
          <a:xfrm>
            <a:off x="3577589" y="1628775"/>
            <a:ext cx="300039" cy="34290"/>
          </a:xfrm>
          <a:custGeom>
            <a:avLst/>
            <a:gdLst/>
            <a:ahLst/>
            <a:cxnLst/>
            <a:rect l="0" t="0" r="0" b="0"/>
            <a:pathLst>
              <a:path w="300039" h="34290">
                <a:moveTo>
                  <a:pt x="0" y="34289"/>
                </a:moveTo>
                <a:lnTo>
                  <a:pt x="18204" y="25188"/>
                </a:lnTo>
                <a:lnTo>
                  <a:pt x="26423" y="22507"/>
                </a:lnTo>
                <a:lnTo>
                  <a:pt x="34761" y="20719"/>
                </a:lnTo>
                <a:lnTo>
                  <a:pt x="43176" y="19528"/>
                </a:lnTo>
                <a:lnTo>
                  <a:pt x="52597" y="17781"/>
                </a:lnTo>
                <a:lnTo>
                  <a:pt x="73224" y="13300"/>
                </a:lnTo>
                <a:lnTo>
                  <a:pt x="85011" y="11724"/>
                </a:lnTo>
                <a:lnTo>
                  <a:pt x="97632" y="10673"/>
                </a:lnTo>
                <a:lnTo>
                  <a:pt x="110808" y="9973"/>
                </a:lnTo>
                <a:lnTo>
                  <a:pt x="138148" y="9195"/>
                </a:lnTo>
                <a:lnTo>
                  <a:pt x="189955" y="8695"/>
                </a:lnTo>
                <a:lnTo>
                  <a:pt x="205694" y="7702"/>
                </a:lnTo>
                <a:lnTo>
                  <a:pt x="270466" y="1803"/>
                </a:lnTo>
                <a:lnTo>
                  <a:pt x="30003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42"/>
          <p:cNvSpPr/>
          <p:nvPr/>
        </p:nvSpPr>
        <p:spPr>
          <a:xfrm>
            <a:off x="4040504" y="1757362"/>
            <a:ext cx="480062" cy="565786"/>
          </a:xfrm>
          <a:custGeom>
            <a:avLst/>
            <a:gdLst/>
            <a:ahLst/>
            <a:cxnLst/>
            <a:rect l="0" t="0" r="0" b="0"/>
            <a:pathLst>
              <a:path w="480062" h="565786">
                <a:moveTo>
                  <a:pt x="480061" y="0"/>
                </a:moveTo>
                <a:lnTo>
                  <a:pt x="475510" y="18203"/>
                </a:lnTo>
                <a:lnTo>
                  <a:pt x="470736" y="34760"/>
                </a:lnTo>
                <a:lnTo>
                  <a:pt x="464486" y="51644"/>
                </a:lnTo>
                <a:lnTo>
                  <a:pt x="455359" y="68673"/>
                </a:lnTo>
                <a:lnTo>
                  <a:pt x="425857" y="121630"/>
                </a:lnTo>
                <a:lnTo>
                  <a:pt x="413445" y="140142"/>
                </a:lnTo>
                <a:lnTo>
                  <a:pt x="400407" y="157245"/>
                </a:lnTo>
                <a:lnTo>
                  <a:pt x="310130" y="267111"/>
                </a:lnTo>
                <a:lnTo>
                  <a:pt x="295336" y="282849"/>
                </a:lnTo>
                <a:lnTo>
                  <a:pt x="279758" y="298104"/>
                </a:lnTo>
                <a:lnTo>
                  <a:pt x="263658" y="313036"/>
                </a:lnTo>
                <a:lnTo>
                  <a:pt x="248162" y="328706"/>
                </a:lnTo>
                <a:lnTo>
                  <a:pt x="233070" y="344867"/>
                </a:lnTo>
                <a:lnTo>
                  <a:pt x="218244" y="361356"/>
                </a:lnTo>
                <a:lnTo>
                  <a:pt x="189073" y="392378"/>
                </a:lnTo>
                <a:lnTo>
                  <a:pt x="174626" y="407318"/>
                </a:lnTo>
                <a:lnTo>
                  <a:pt x="130634" y="449318"/>
                </a:lnTo>
                <a:lnTo>
                  <a:pt x="104234" y="473853"/>
                </a:lnTo>
                <a:lnTo>
                  <a:pt x="82825" y="493067"/>
                </a:lnTo>
                <a:lnTo>
                  <a:pt x="64742" y="508734"/>
                </a:lnTo>
                <a:lnTo>
                  <a:pt x="48877" y="522036"/>
                </a:lnTo>
                <a:lnTo>
                  <a:pt x="36394" y="532809"/>
                </a:lnTo>
                <a:lnTo>
                  <a:pt x="0" y="56578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43"/>
          <p:cNvSpPr/>
          <p:nvPr/>
        </p:nvSpPr>
        <p:spPr>
          <a:xfrm>
            <a:off x="4031932" y="1928812"/>
            <a:ext cx="540069" cy="268262"/>
          </a:xfrm>
          <a:custGeom>
            <a:avLst/>
            <a:gdLst/>
            <a:ahLst/>
            <a:cxnLst/>
            <a:rect l="0" t="0" r="0" b="0"/>
            <a:pathLst>
              <a:path w="540069" h="268262">
                <a:moveTo>
                  <a:pt x="0" y="0"/>
                </a:moveTo>
                <a:lnTo>
                  <a:pt x="38625" y="0"/>
                </a:lnTo>
                <a:lnTo>
                  <a:pt x="47658" y="1905"/>
                </a:lnTo>
                <a:lnTo>
                  <a:pt x="58442" y="5080"/>
                </a:lnTo>
                <a:lnTo>
                  <a:pt x="70394" y="9102"/>
                </a:lnTo>
                <a:lnTo>
                  <a:pt x="80267" y="13688"/>
                </a:lnTo>
                <a:lnTo>
                  <a:pt x="88754" y="18650"/>
                </a:lnTo>
                <a:lnTo>
                  <a:pt x="134266" y="49404"/>
                </a:lnTo>
                <a:lnTo>
                  <a:pt x="147613" y="57701"/>
                </a:lnTo>
                <a:lnTo>
                  <a:pt x="160322" y="65137"/>
                </a:lnTo>
                <a:lnTo>
                  <a:pt x="172603" y="72000"/>
                </a:lnTo>
                <a:lnTo>
                  <a:pt x="183649" y="79433"/>
                </a:lnTo>
                <a:lnTo>
                  <a:pt x="193870" y="87245"/>
                </a:lnTo>
                <a:lnTo>
                  <a:pt x="203542" y="95311"/>
                </a:lnTo>
                <a:lnTo>
                  <a:pt x="214752" y="103545"/>
                </a:lnTo>
                <a:lnTo>
                  <a:pt x="226988" y="111893"/>
                </a:lnTo>
                <a:lnTo>
                  <a:pt x="239908" y="120315"/>
                </a:lnTo>
                <a:lnTo>
                  <a:pt x="253284" y="129740"/>
                </a:lnTo>
                <a:lnTo>
                  <a:pt x="280846" y="150372"/>
                </a:lnTo>
                <a:lnTo>
                  <a:pt x="294863" y="160256"/>
                </a:lnTo>
                <a:lnTo>
                  <a:pt x="308970" y="169702"/>
                </a:lnTo>
                <a:lnTo>
                  <a:pt x="337345" y="187818"/>
                </a:lnTo>
                <a:lnTo>
                  <a:pt x="365831" y="205395"/>
                </a:lnTo>
                <a:lnTo>
                  <a:pt x="381048" y="214082"/>
                </a:lnTo>
                <a:lnTo>
                  <a:pt x="413195" y="231355"/>
                </a:lnTo>
                <a:lnTo>
                  <a:pt x="428815" y="239009"/>
                </a:lnTo>
                <a:lnTo>
                  <a:pt x="443992" y="246017"/>
                </a:lnTo>
                <a:lnTo>
                  <a:pt x="458872" y="252594"/>
                </a:lnTo>
                <a:lnTo>
                  <a:pt x="472603" y="257931"/>
                </a:lnTo>
                <a:lnTo>
                  <a:pt x="485566" y="262442"/>
                </a:lnTo>
                <a:lnTo>
                  <a:pt x="498018" y="266401"/>
                </a:lnTo>
                <a:lnTo>
                  <a:pt x="508224" y="268088"/>
                </a:lnTo>
                <a:lnTo>
                  <a:pt x="516934" y="268261"/>
                </a:lnTo>
                <a:lnTo>
                  <a:pt x="540068" y="26574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44"/>
          <p:cNvSpPr/>
          <p:nvPr/>
        </p:nvSpPr>
        <p:spPr>
          <a:xfrm>
            <a:off x="4872037" y="1560194"/>
            <a:ext cx="171451" cy="540069"/>
          </a:xfrm>
          <a:custGeom>
            <a:avLst/>
            <a:gdLst/>
            <a:ahLst/>
            <a:cxnLst/>
            <a:rect l="0" t="0" r="0" b="0"/>
            <a:pathLst>
              <a:path w="171451" h="540069">
                <a:moveTo>
                  <a:pt x="0" y="0"/>
                </a:moveTo>
                <a:lnTo>
                  <a:pt x="0" y="13653"/>
                </a:lnTo>
                <a:lnTo>
                  <a:pt x="1905" y="25295"/>
                </a:lnTo>
                <a:lnTo>
                  <a:pt x="5080" y="40676"/>
                </a:lnTo>
                <a:lnTo>
                  <a:pt x="9102" y="58550"/>
                </a:lnTo>
                <a:lnTo>
                  <a:pt x="18650" y="96190"/>
                </a:lnTo>
                <a:lnTo>
                  <a:pt x="56749" y="234847"/>
                </a:lnTo>
                <a:lnTo>
                  <a:pt x="62597" y="259435"/>
                </a:lnTo>
                <a:lnTo>
                  <a:pt x="78829" y="335409"/>
                </a:lnTo>
                <a:lnTo>
                  <a:pt x="83985" y="352194"/>
                </a:lnTo>
                <a:lnTo>
                  <a:pt x="90280" y="369099"/>
                </a:lnTo>
                <a:lnTo>
                  <a:pt x="116364" y="432742"/>
                </a:lnTo>
                <a:lnTo>
                  <a:pt x="124248" y="449468"/>
                </a:lnTo>
                <a:lnTo>
                  <a:pt x="171450" y="54006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45"/>
          <p:cNvSpPr/>
          <p:nvPr/>
        </p:nvSpPr>
        <p:spPr>
          <a:xfrm>
            <a:off x="4846320" y="1843440"/>
            <a:ext cx="385763" cy="25366"/>
          </a:xfrm>
          <a:custGeom>
            <a:avLst/>
            <a:gdLst/>
            <a:ahLst/>
            <a:cxnLst/>
            <a:rect l="0" t="0" r="0" b="0"/>
            <a:pathLst>
              <a:path w="385763" h="25366">
                <a:moveTo>
                  <a:pt x="0" y="8220"/>
                </a:moveTo>
                <a:lnTo>
                  <a:pt x="13652" y="3669"/>
                </a:lnTo>
                <a:lnTo>
                  <a:pt x="20531" y="2328"/>
                </a:lnTo>
                <a:lnTo>
                  <a:pt x="27975" y="1434"/>
                </a:lnTo>
                <a:lnTo>
                  <a:pt x="35795" y="839"/>
                </a:lnTo>
                <a:lnTo>
                  <a:pt x="44818" y="441"/>
                </a:lnTo>
                <a:lnTo>
                  <a:pt x="65004" y="0"/>
                </a:lnTo>
                <a:lnTo>
                  <a:pt x="82388" y="835"/>
                </a:lnTo>
                <a:lnTo>
                  <a:pt x="129644" y="4303"/>
                </a:lnTo>
                <a:lnTo>
                  <a:pt x="276892" y="19229"/>
                </a:lnTo>
                <a:lnTo>
                  <a:pt x="306515" y="21274"/>
                </a:lnTo>
                <a:lnTo>
                  <a:pt x="385762" y="253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46"/>
          <p:cNvSpPr/>
          <p:nvPr/>
        </p:nvSpPr>
        <p:spPr>
          <a:xfrm>
            <a:off x="5669279" y="1535669"/>
            <a:ext cx="94299" cy="504587"/>
          </a:xfrm>
          <a:custGeom>
            <a:avLst/>
            <a:gdLst/>
            <a:ahLst/>
            <a:cxnLst/>
            <a:rect l="0" t="0" r="0" b="0"/>
            <a:pathLst>
              <a:path w="94299" h="504587">
                <a:moveTo>
                  <a:pt x="0" y="7381"/>
                </a:moveTo>
                <a:lnTo>
                  <a:pt x="13653" y="2830"/>
                </a:lnTo>
                <a:lnTo>
                  <a:pt x="20533" y="1489"/>
                </a:lnTo>
                <a:lnTo>
                  <a:pt x="27976" y="595"/>
                </a:lnTo>
                <a:lnTo>
                  <a:pt x="35796" y="0"/>
                </a:lnTo>
                <a:lnTo>
                  <a:pt x="41961" y="555"/>
                </a:lnTo>
                <a:lnTo>
                  <a:pt x="47025" y="1878"/>
                </a:lnTo>
                <a:lnTo>
                  <a:pt x="51352" y="3712"/>
                </a:lnTo>
                <a:lnTo>
                  <a:pt x="55190" y="5887"/>
                </a:lnTo>
                <a:lnTo>
                  <a:pt x="58701" y="8290"/>
                </a:lnTo>
                <a:lnTo>
                  <a:pt x="61994" y="10844"/>
                </a:lnTo>
                <a:lnTo>
                  <a:pt x="66095" y="14452"/>
                </a:lnTo>
                <a:lnTo>
                  <a:pt x="70734" y="18762"/>
                </a:lnTo>
                <a:lnTo>
                  <a:pt x="75731" y="23541"/>
                </a:lnTo>
                <a:lnTo>
                  <a:pt x="79062" y="28632"/>
                </a:lnTo>
                <a:lnTo>
                  <a:pt x="81283" y="33930"/>
                </a:lnTo>
                <a:lnTo>
                  <a:pt x="84704" y="46803"/>
                </a:lnTo>
                <a:lnTo>
                  <a:pt x="89399" y="65224"/>
                </a:lnTo>
                <a:lnTo>
                  <a:pt x="91032" y="74518"/>
                </a:lnTo>
                <a:lnTo>
                  <a:pt x="92121" y="83571"/>
                </a:lnTo>
                <a:lnTo>
                  <a:pt x="92847" y="92464"/>
                </a:lnTo>
                <a:lnTo>
                  <a:pt x="93330" y="103156"/>
                </a:lnTo>
                <a:lnTo>
                  <a:pt x="93868" y="127735"/>
                </a:lnTo>
                <a:lnTo>
                  <a:pt x="91567" y="182474"/>
                </a:lnTo>
                <a:lnTo>
                  <a:pt x="89620" y="218407"/>
                </a:lnTo>
                <a:lnTo>
                  <a:pt x="87456" y="306592"/>
                </a:lnTo>
                <a:lnTo>
                  <a:pt x="86880" y="355445"/>
                </a:lnTo>
                <a:lnTo>
                  <a:pt x="87447" y="393729"/>
                </a:lnTo>
                <a:lnTo>
                  <a:pt x="88778" y="424966"/>
                </a:lnTo>
                <a:lnTo>
                  <a:pt x="94298" y="50458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47"/>
          <p:cNvSpPr/>
          <p:nvPr/>
        </p:nvSpPr>
        <p:spPr>
          <a:xfrm>
            <a:off x="6012677" y="1568767"/>
            <a:ext cx="402411" cy="255432"/>
          </a:xfrm>
          <a:custGeom>
            <a:avLst/>
            <a:gdLst/>
            <a:ahLst/>
            <a:cxnLst/>
            <a:rect l="0" t="0" r="0" b="0"/>
            <a:pathLst>
              <a:path w="402411" h="255432">
                <a:moveTo>
                  <a:pt x="33793" y="0"/>
                </a:moveTo>
                <a:lnTo>
                  <a:pt x="33793" y="9102"/>
                </a:lnTo>
                <a:lnTo>
                  <a:pt x="32840" y="13688"/>
                </a:lnTo>
                <a:lnTo>
                  <a:pt x="31253" y="18650"/>
                </a:lnTo>
                <a:lnTo>
                  <a:pt x="29242" y="23863"/>
                </a:lnTo>
                <a:lnTo>
                  <a:pt x="24468" y="37276"/>
                </a:lnTo>
                <a:lnTo>
                  <a:pt x="21861" y="44853"/>
                </a:lnTo>
                <a:lnTo>
                  <a:pt x="19171" y="55620"/>
                </a:lnTo>
                <a:lnTo>
                  <a:pt x="16425" y="68512"/>
                </a:lnTo>
                <a:lnTo>
                  <a:pt x="13641" y="82822"/>
                </a:lnTo>
                <a:lnTo>
                  <a:pt x="10834" y="95220"/>
                </a:lnTo>
                <a:lnTo>
                  <a:pt x="8009" y="106342"/>
                </a:lnTo>
                <a:lnTo>
                  <a:pt x="5174" y="116615"/>
                </a:lnTo>
                <a:lnTo>
                  <a:pt x="3283" y="126321"/>
                </a:lnTo>
                <a:lnTo>
                  <a:pt x="2023" y="135649"/>
                </a:lnTo>
                <a:lnTo>
                  <a:pt x="1183" y="144725"/>
                </a:lnTo>
                <a:lnTo>
                  <a:pt x="623" y="154586"/>
                </a:lnTo>
                <a:lnTo>
                  <a:pt x="0" y="175702"/>
                </a:lnTo>
                <a:lnTo>
                  <a:pt x="787" y="184762"/>
                </a:lnTo>
                <a:lnTo>
                  <a:pt x="2264" y="192707"/>
                </a:lnTo>
                <a:lnTo>
                  <a:pt x="4201" y="199909"/>
                </a:lnTo>
                <a:lnTo>
                  <a:pt x="6445" y="206615"/>
                </a:lnTo>
                <a:lnTo>
                  <a:pt x="8893" y="212991"/>
                </a:lnTo>
                <a:lnTo>
                  <a:pt x="11478" y="219146"/>
                </a:lnTo>
                <a:lnTo>
                  <a:pt x="16059" y="224203"/>
                </a:lnTo>
                <a:lnTo>
                  <a:pt x="21970" y="228526"/>
                </a:lnTo>
                <a:lnTo>
                  <a:pt x="28768" y="232361"/>
                </a:lnTo>
                <a:lnTo>
                  <a:pt x="41402" y="239161"/>
                </a:lnTo>
                <a:lnTo>
                  <a:pt x="47438" y="242309"/>
                </a:lnTo>
                <a:lnTo>
                  <a:pt x="55272" y="245359"/>
                </a:lnTo>
                <a:lnTo>
                  <a:pt x="64305" y="248345"/>
                </a:lnTo>
                <a:lnTo>
                  <a:pt x="74136" y="251288"/>
                </a:lnTo>
                <a:lnTo>
                  <a:pt x="83548" y="253251"/>
                </a:lnTo>
                <a:lnTo>
                  <a:pt x="92681" y="254559"/>
                </a:lnTo>
                <a:lnTo>
                  <a:pt x="101626" y="255431"/>
                </a:lnTo>
                <a:lnTo>
                  <a:pt x="112353" y="255060"/>
                </a:lnTo>
                <a:lnTo>
                  <a:pt x="124266" y="253860"/>
                </a:lnTo>
                <a:lnTo>
                  <a:pt x="136971" y="252107"/>
                </a:lnTo>
                <a:lnTo>
                  <a:pt x="149251" y="249987"/>
                </a:lnTo>
                <a:lnTo>
                  <a:pt x="161247" y="247620"/>
                </a:lnTo>
                <a:lnTo>
                  <a:pt x="283234" y="222403"/>
                </a:lnTo>
                <a:lnTo>
                  <a:pt x="302957" y="217801"/>
                </a:lnTo>
                <a:lnTo>
                  <a:pt x="318963" y="213781"/>
                </a:lnTo>
                <a:lnTo>
                  <a:pt x="332491" y="209195"/>
                </a:lnTo>
                <a:lnTo>
                  <a:pt x="344367" y="204234"/>
                </a:lnTo>
                <a:lnTo>
                  <a:pt x="355142" y="199021"/>
                </a:lnTo>
                <a:lnTo>
                  <a:pt x="365183" y="194593"/>
                </a:lnTo>
                <a:lnTo>
                  <a:pt x="374735" y="190689"/>
                </a:lnTo>
                <a:lnTo>
                  <a:pt x="402410" y="18002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48"/>
          <p:cNvSpPr/>
          <p:nvPr/>
        </p:nvSpPr>
        <p:spPr>
          <a:xfrm>
            <a:off x="6397942" y="1431607"/>
            <a:ext cx="60009" cy="720091"/>
          </a:xfrm>
          <a:custGeom>
            <a:avLst/>
            <a:gdLst/>
            <a:ahLst/>
            <a:cxnLst/>
            <a:rect l="0" t="0" r="0" b="0"/>
            <a:pathLst>
              <a:path w="60009" h="720091">
                <a:moveTo>
                  <a:pt x="0" y="0"/>
                </a:moveTo>
                <a:lnTo>
                  <a:pt x="0" y="32965"/>
                </a:lnTo>
                <a:lnTo>
                  <a:pt x="953" y="41979"/>
                </a:lnTo>
                <a:lnTo>
                  <a:pt x="2540" y="50846"/>
                </a:lnTo>
                <a:lnTo>
                  <a:pt x="4551" y="59615"/>
                </a:lnTo>
                <a:lnTo>
                  <a:pt x="5891" y="69271"/>
                </a:lnTo>
                <a:lnTo>
                  <a:pt x="12770" y="150645"/>
                </a:lnTo>
                <a:lnTo>
                  <a:pt x="14229" y="170915"/>
                </a:lnTo>
                <a:lnTo>
                  <a:pt x="15201" y="189191"/>
                </a:lnTo>
                <a:lnTo>
                  <a:pt x="15849" y="206137"/>
                </a:lnTo>
                <a:lnTo>
                  <a:pt x="17233" y="223150"/>
                </a:lnTo>
                <a:lnTo>
                  <a:pt x="19109" y="240207"/>
                </a:lnTo>
                <a:lnTo>
                  <a:pt x="28963" y="313196"/>
                </a:lnTo>
                <a:lnTo>
                  <a:pt x="30739" y="331670"/>
                </a:lnTo>
                <a:lnTo>
                  <a:pt x="31922" y="349701"/>
                </a:lnTo>
                <a:lnTo>
                  <a:pt x="32711" y="367436"/>
                </a:lnTo>
                <a:lnTo>
                  <a:pt x="34190" y="385928"/>
                </a:lnTo>
                <a:lnTo>
                  <a:pt x="38373" y="424253"/>
                </a:lnTo>
                <a:lnTo>
                  <a:pt x="39870" y="443808"/>
                </a:lnTo>
                <a:lnTo>
                  <a:pt x="40868" y="463512"/>
                </a:lnTo>
                <a:lnTo>
                  <a:pt x="41533" y="483316"/>
                </a:lnTo>
                <a:lnTo>
                  <a:pt x="42928" y="502233"/>
                </a:lnTo>
                <a:lnTo>
                  <a:pt x="44812" y="520560"/>
                </a:lnTo>
                <a:lnTo>
                  <a:pt x="54678" y="600137"/>
                </a:lnTo>
                <a:lnTo>
                  <a:pt x="56454" y="619167"/>
                </a:lnTo>
                <a:lnTo>
                  <a:pt x="57639" y="636615"/>
                </a:lnTo>
                <a:lnTo>
                  <a:pt x="60008" y="7200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49"/>
          <p:cNvSpPr/>
          <p:nvPr/>
        </p:nvSpPr>
        <p:spPr>
          <a:xfrm>
            <a:off x="1424591" y="2726055"/>
            <a:ext cx="772827" cy="92458"/>
          </a:xfrm>
          <a:custGeom>
            <a:avLst/>
            <a:gdLst/>
            <a:ahLst/>
            <a:cxnLst/>
            <a:rect l="0" t="0" r="0" b="0"/>
            <a:pathLst>
              <a:path w="772827" h="92458">
                <a:moveTo>
                  <a:pt x="52736" y="34290"/>
                </a:moveTo>
                <a:lnTo>
                  <a:pt x="34532" y="43391"/>
                </a:lnTo>
                <a:lnTo>
                  <a:pt x="28218" y="47025"/>
                </a:lnTo>
                <a:lnTo>
                  <a:pt x="23056" y="50400"/>
                </a:lnTo>
                <a:lnTo>
                  <a:pt x="18661" y="53602"/>
                </a:lnTo>
                <a:lnTo>
                  <a:pt x="13827" y="56690"/>
                </a:lnTo>
                <a:lnTo>
                  <a:pt x="8699" y="59700"/>
                </a:lnTo>
                <a:lnTo>
                  <a:pt x="3376" y="62660"/>
                </a:lnTo>
                <a:lnTo>
                  <a:pt x="779" y="64633"/>
                </a:lnTo>
                <a:lnTo>
                  <a:pt x="0" y="65949"/>
                </a:lnTo>
                <a:lnTo>
                  <a:pt x="434" y="66826"/>
                </a:lnTo>
                <a:lnTo>
                  <a:pt x="723" y="68363"/>
                </a:lnTo>
                <a:lnTo>
                  <a:pt x="916" y="70340"/>
                </a:lnTo>
                <a:lnTo>
                  <a:pt x="1044" y="72611"/>
                </a:lnTo>
                <a:lnTo>
                  <a:pt x="2082" y="75077"/>
                </a:lnTo>
                <a:lnTo>
                  <a:pt x="3727" y="77674"/>
                </a:lnTo>
                <a:lnTo>
                  <a:pt x="5776" y="80357"/>
                </a:lnTo>
                <a:lnTo>
                  <a:pt x="8094" y="82147"/>
                </a:lnTo>
                <a:lnTo>
                  <a:pt x="10592" y="83339"/>
                </a:lnTo>
                <a:lnTo>
                  <a:pt x="18765" y="85617"/>
                </a:lnTo>
                <a:lnTo>
                  <a:pt x="35098" y="89804"/>
                </a:lnTo>
                <a:lnTo>
                  <a:pt x="49977" y="92300"/>
                </a:lnTo>
                <a:lnTo>
                  <a:pt x="70560" y="92457"/>
                </a:lnTo>
                <a:lnTo>
                  <a:pt x="130936" y="88143"/>
                </a:lnTo>
                <a:lnTo>
                  <a:pt x="165279" y="86800"/>
                </a:lnTo>
                <a:lnTo>
                  <a:pt x="206838" y="86043"/>
                </a:lnTo>
                <a:lnTo>
                  <a:pt x="225955" y="84032"/>
                </a:lnTo>
                <a:lnTo>
                  <a:pt x="249178" y="80786"/>
                </a:lnTo>
                <a:lnTo>
                  <a:pt x="275138" y="76717"/>
                </a:lnTo>
                <a:lnTo>
                  <a:pt x="298159" y="74005"/>
                </a:lnTo>
                <a:lnTo>
                  <a:pt x="319221" y="72196"/>
                </a:lnTo>
                <a:lnTo>
                  <a:pt x="338978" y="70991"/>
                </a:lnTo>
                <a:lnTo>
                  <a:pt x="357864" y="69235"/>
                </a:lnTo>
                <a:lnTo>
                  <a:pt x="376170" y="67111"/>
                </a:lnTo>
                <a:lnTo>
                  <a:pt x="411749" y="62212"/>
                </a:lnTo>
                <a:lnTo>
                  <a:pt x="532736" y="42824"/>
                </a:lnTo>
                <a:lnTo>
                  <a:pt x="617561" y="28569"/>
                </a:lnTo>
                <a:lnTo>
                  <a:pt x="648257" y="22857"/>
                </a:lnTo>
                <a:lnTo>
                  <a:pt x="662157" y="20953"/>
                </a:lnTo>
                <a:lnTo>
                  <a:pt x="675234" y="19684"/>
                </a:lnTo>
                <a:lnTo>
                  <a:pt x="698972" y="17321"/>
                </a:lnTo>
                <a:lnTo>
                  <a:pt x="709302" y="15357"/>
                </a:lnTo>
                <a:lnTo>
                  <a:pt x="719047" y="13095"/>
                </a:lnTo>
                <a:lnTo>
                  <a:pt x="737494" y="10582"/>
                </a:lnTo>
                <a:lnTo>
                  <a:pt x="753313" y="8513"/>
                </a:lnTo>
                <a:lnTo>
                  <a:pt x="758865" y="6628"/>
                </a:lnTo>
                <a:lnTo>
                  <a:pt x="772826"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50"/>
          <p:cNvSpPr/>
          <p:nvPr/>
        </p:nvSpPr>
        <p:spPr>
          <a:xfrm>
            <a:off x="2253970" y="2503170"/>
            <a:ext cx="349709" cy="239377"/>
          </a:xfrm>
          <a:custGeom>
            <a:avLst/>
            <a:gdLst/>
            <a:ahLst/>
            <a:cxnLst/>
            <a:rect l="0" t="0" r="0" b="0"/>
            <a:pathLst>
              <a:path w="349709" h="239377">
                <a:moveTo>
                  <a:pt x="166332" y="0"/>
                </a:moveTo>
                <a:lnTo>
                  <a:pt x="143578" y="4550"/>
                </a:lnTo>
                <a:lnTo>
                  <a:pt x="134970" y="5891"/>
                </a:lnTo>
                <a:lnTo>
                  <a:pt x="127327" y="6785"/>
                </a:lnTo>
                <a:lnTo>
                  <a:pt x="120326" y="7380"/>
                </a:lnTo>
                <a:lnTo>
                  <a:pt x="113754" y="8730"/>
                </a:lnTo>
                <a:lnTo>
                  <a:pt x="107467" y="10582"/>
                </a:lnTo>
                <a:lnTo>
                  <a:pt x="101371" y="12770"/>
                </a:lnTo>
                <a:lnTo>
                  <a:pt x="95402" y="16133"/>
                </a:lnTo>
                <a:lnTo>
                  <a:pt x="89518" y="20280"/>
                </a:lnTo>
                <a:lnTo>
                  <a:pt x="83690" y="24950"/>
                </a:lnTo>
                <a:lnTo>
                  <a:pt x="76947" y="30921"/>
                </a:lnTo>
                <a:lnTo>
                  <a:pt x="61835" y="45175"/>
                </a:lnTo>
                <a:lnTo>
                  <a:pt x="54758" y="52977"/>
                </a:lnTo>
                <a:lnTo>
                  <a:pt x="48134" y="61035"/>
                </a:lnTo>
                <a:lnTo>
                  <a:pt x="41813" y="69265"/>
                </a:lnTo>
                <a:lnTo>
                  <a:pt x="35694" y="77609"/>
                </a:lnTo>
                <a:lnTo>
                  <a:pt x="23816" y="94500"/>
                </a:lnTo>
                <a:lnTo>
                  <a:pt x="18934" y="103005"/>
                </a:lnTo>
                <a:lnTo>
                  <a:pt x="14726" y="111532"/>
                </a:lnTo>
                <a:lnTo>
                  <a:pt x="7512" y="127675"/>
                </a:lnTo>
                <a:lnTo>
                  <a:pt x="1130" y="141199"/>
                </a:lnTo>
                <a:lnTo>
                  <a:pt x="0" y="148425"/>
                </a:lnTo>
                <a:lnTo>
                  <a:pt x="199" y="156100"/>
                </a:lnTo>
                <a:lnTo>
                  <a:pt x="1284" y="164074"/>
                </a:lnTo>
                <a:lnTo>
                  <a:pt x="2008" y="171295"/>
                </a:lnTo>
                <a:lnTo>
                  <a:pt x="2490" y="178014"/>
                </a:lnTo>
                <a:lnTo>
                  <a:pt x="2811" y="184398"/>
                </a:lnTo>
                <a:lnTo>
                  <a:pt x="4931" y="190559"/>
                </a:lnTo>
                <a:lnTo>
                  <a:pt x="8249" y="196572"/>
                </a:lnTo>
                <a:lnTo>
                  <a:pt x="12365" y="202486"/>
                </a:lnTo>
                <a:lnTo>
                  <a:pt x="17015" y="208333"/>
                </a:lnTo>
                <a:lnTo>
                  <a:pt x="22020" y="214136"/>
                </a:lnTo>
                <a:lnTo>
                  <a:pt x="27262" y="219909"/>
                </a:lnTo>
                <a:lnTo>
                  <a:pt x="33613" y="224711"/>
                </a:lnTo>
                <a:lnTo>
                  <a:pt x="40705" y="228865"/>
                </a:lnTo>
                <a:lnTo>
                  <a:pt x="48291" y="232586"/>
                </a:lnTo>
                <a:lnTo>
                  <a:pt x="57158" y="235068"/>
                </a:lnTo>
                <a:lnTo>
                  <a:pt x="66879" y="236721"/>
                </a:lnTo>
                <a:lnTo>
                  <a:pt x="77170" y="237824"/>
                </a:lnTo>
                <a:lnTo>
                  <a:pt x="87841" y="238559"/>
                </a:lnTo>
                <a:lnTo>
                  <a:pt x="98765" y="239050"/>
                </a:lnTo>
                <a:lnTo>
                  <a:pt x="109857" y="239376"/>
                </a:lnTo>
                <a:lnTo>
                  <a:pt x="121062" y="238641"/>
                </a:lnTo>
                <a:lnTo>
                  <a:pt x="132342" y="237199"/>
                </a:lnTo>
                <a:lnTo>
                  <a:pt x="143672" y="235285"/>
                </a:lnTo>
                <a:lnTo>
                  <a:pt x="155035" y="233056"/>
                </a:lnTo>
                <a:lnTo>
                  <a:pt x="177821" y="228041"/>
                </a:lnTo>
                <a:lnTo>
                  <a:pt x="189231" y="224417"/>
                </a:lnTo>
                <a:lnTo>
                  <a:pt x="200648" y="220096"/>
                </a:lnTo>
                <a:lnTo>
                  <a:pt x="212069" y="215311"/>
                </a:lnTo>
                <a:lnTo>
                  <a:pt x="222541" y="210215"/>
                </a:lnTo>
                <a:lnTo>
                  <a:pt x="232380" y="204913"/>
                </a:lnTo>
                <a:lnTo>
                  <a:pt x="241796" y="199474"/>
                </a:lnTo>
                <a:lnTo>
                  <a:pt x="251884" y="194895"/>
                </a:lnTo>
                <a:lnTo>
                  <a:pt x="262419" y="190890"/>
                </a:lnTo>
                <a:lnTo>
                  <a:pt x="273253" y="187267"/>
                </a:lnTo>
                <a:lnTo>
                  <a:pt x="283332" y="181995"/>
                </a:lnTo>
                <a:lnTo>
                  <a:pt x="292910" y="175622"/>
                </a:lnTo>
                <a:lnTo>
                  <a:pt x="302152" y="168516"/>
                </a:lnTo>
                <a:lnTo>
                  <a:pt x="310219" y="161874"/>
                </a:lnTo>
                <a:lnTo>
                  <a:pt x="317502" y="155541"/>
                </a:lnTo>
                <a:lnTo>
                  <a:pt x="324262" y="149414"/>
                </a:lnTo>
                <a:lnTo>
                  <a:pt x="329721" y="143424"/>
                </a:lnTo>
                <a:lnTo>
                  <a:pt x="334313" y="137526"/>
                </a:lnTo>
                <a:lnTo>
                  <a:pt x="338327" y="131689"/>
                </a:lnTo>
                <a:lnTo>
                  <a:pt x="341955" y="125892"/>
                </a:lnTo>
                <a:lnTo>
                  <a:pt x="345327" y="120123"/>
                </a:lnTo>
                <a:lnTo>
                  <a:pt x="348527" y="114372"/>
                </a:lnTo>
                <a:lnTo>
                  <a:pt x="349708" y="107680"/>
                </a:lnTo>
                <a:lnTo>
                  <a:pt x="349542" y="100362"/>
                </a:lnTo>
                <a:lnTo>
                  <a:pt x="348480" y="92625"/>
                </a:lnTo>
                <a:lnTo>
                  <a:pt x="346819" y="86515"/>
                </a:lnTo>
                <a:lnTo>
                  <a:pt x="344759" y="81489"/>
                </a:lnTo>
                <a:lnTo>
                  <a:pt x="342433" y="77186"/>
                </a:lnTo>
                <a:lnTo>
                  <a:pt x="338025" y="72412"/>
                </a:lnTo>
                <a:lnTo>
                  <a:pt x="332229" y="67325"/>
                </a:lnTo>
                <a:lnTo>
                  <a:pt x="325508" y="62028"/>
                </a:lnTo>
                <a:lnTo>
                  <a:pt x="319122" y="57544"/>
                </a:lnTo>
                <a:lnTo>
                  <a:pt x="312959" y="53603"/>
                </a:lnTo>
                <a:lnTo>
                  <a:pt x="306946" y="50023"/>
                </a:lnTo>
                <a:lnTo>
                  <a:pt x="300080" y="46683"/>
                </a:lnTo>
                <a:lnTo>
                  <a:pt x="292645" y="43504"/>
                </a:lnTo>
                <a:lnTo>
                  <a:pt x="284830" y="40433"/>
                </a:lnTo>
                <a:lnTo>
                  <a:pt x="268528" y="34480"/>
                </a:lnTo>
                <a:lnTo>
                  <a:pt x="260180" y="31559"/>
                </a:lnTo>
                <a:lnTo>
                  <a:pt x="252710" y="29612"/>
                </a:lnTo>
                <a:lnTo>
                  <a:pt x="245825" y="28314"/>
                </a:lnTo>
                <a:lnTo>
                  <a:pt x="217767" y="257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51"/>
          <p:cNvSpPr/>
          <p:nvPr/>
        </p:nvSpPr>
        <p:spPr>
          <a:xfrm>
            <a:off x="2311779" y="2764773"/>
            <a:ext cx="388075" cy="209335"/>
          </a:xfrm>
          <a:custGeom>
            <a:avLst/>
            <a:gdLst/>
            <a:ahLst/>
            <a:cxnLst/>
            <a:rect l="0" t="0" r="0" b="0"/>
            <a:pathLst>
              <a:path w="388075" h="209335">
                <a:moveTo>
                  <a:pt x="91378" y="12716"/>
                </a:moveTo>
                <a:lnTo>
                  <a:pt x="67515" y="785"/>
                </a:lnTo>
                <a:lnTo>
                  <a:pt x="63086" y="0"/>
                </a:lnTo>
                <a:lnTo>
                  <a:pt x="59182" y="429"/>
                </a:lnTo>
                <a:lnTo>
                  <a:pt x="51351" y="3445"/>
                </a:lnTo>
                <a:lnTo>
                  <a:pt x="41521" y="7961"/>
                </a:lnTo>
                <a:lnTo>
                  <a:pt x="37185" y="11451"/>
                </a:lnTo>
                <a:lnTo>
                  <a:pt x="33342" y="15683"/>
                </a:lnTo>
                <a:lnTo>
                  <a:pt x="29827" y="20409"/>
                </a:lnTo>
                <a:lnTo>
                  <a:pt x="26532" y="26417"/>
                </a:lnTo>
                <a:lnTo>
                  <a:pt x="23382" y="33281"/>
                </a:lnTo>
                <a:lnTo>
                  <a:pt x="20330" y="40713"/>
                </a:lnTo>
                <a:lnTo>
                  <a:pt x="16390" y="51384"/>
                </a:lnTo>
                <a:lnTo>
                  <a:pt x="6932" y="78480"/>
                </a:lnTo>
                <a:lnTo>
                  <a:pt x="3649" y="90849"/>
                </a:lnTo>
                <a:lnTo>
                  <a:pt x="1459" y="101952"/>
                </a:lnTo>
                <a:lnTo>
                  <a:pt x="0" y="112212"/>
                </a:lnTo>
                <a:lnTo>
                  <a:pt x="932" y="121909"/>
                </a:lnTo>
                <a:lnTo>
                  <a:pt x="3458" y="131232"/>
                </a:lnTo>
                <a:lnTo>
                  <a:pt x="7047" y="140304"/>
                </a:lnTo>
                <a:lnTo>
                  <a:pt x="11345" y="148257"/>
                </a:lnTo>
                <a:lnTo>
                  <a:pt x="16115" y="155465"/>
                </a:lnTo>
                <a:lnTo>
                  <a:pt x="21200" y="162174"/>
                </a:lnTo>
                <a:lnTo>
                  <a:pt x="26495" y="168553"/>
                </a:lnTo>
                <a:lnTo>
                  <a:pt x="31930" y="174710"/>
                </a:lnTo>
                <a:lnTo>
                  <a:pt x="37459" y="180720"/>
                </a:lnTo>
                <a:lnTo>
                  <a:pt x="44002" y="185678"/>
                </a:lnTo>
                <a:lnTo>
                  <a:pt x="51221" y="189937"/>
                </a:lnTo>
                <a:lnTo>
                  <a:pt x="58892" y="193729"/>
                </a:lnTo>
                <a:lnTo>
                  <a:pt x="66863" y="197209"/>
                </a:lnTo>
                <a:lnTo>
                  <a:pt x="75035" y="200482"/>
                </a:lnTo>
                <a:lnTo>
                  <a:pt x="83340" y="203616"/>
                </a:lnTo>
                <a:lnTo>
                  <a:pt x="92687" y="205705"/>
                </a:lnTo>
                <a:lnTo>
                  <a:pt x="102728" y="207098"/>
                </a:lnTo>
                <a:lnTo>
                  <a:pt x="113232" y="208027"/>
                </a:lnTo>
                <a:lnTo>
                  <a:pt x="124997" y="208646"/>
                </a:lnTo>
                <a:lnTo>
                  <a:pt x="150770" y="209334"/>
                </a:lnTo>
                <a:lnTo>
                  <a:pt x="164310" y="208565"/>
                </a:lnTo>
                <a:lnTo>
                  <a:pt x="178099" y="207099"/>
                </a:lnTo>
                <a:lnTo>
                  <a:pt x="192055" y="205170"/>
                </a:lnTo>
                <a:lnTo>
                  <a:pt x="206121" y="201979"/>
                </a:lnTo>
                <a:lnTo>
                  <a:pt x="220261" y="197946"/>
                </a:lnTo>
                <a:lnTo>
                  <a:pt x="234450" y="193353"/>
                </a:lnTo>
                <a:lnTo>
                  <a:pt x="247719" y="189339"/>
                </a:lnTo>
                <a:lnTo>
                  <a:pt x="272623" y="182338"/>
                </a:lnTo>
                <a:lnTo>
                  <a:pt x="284598" y="178185"/>
                </a:lnTo>
                <a:lnTo>
                  <a:pt x="296392" y="173511"/>
                </a:lnTo>
                <a:lnTo>
                  <a:pt x="308063" y="168490"/>
                </a:lnTo>
                <a:lnTo>
                  <a:pt x="318703" y="163238"/>
                </a:lnTo>
                <a:lnTo>
                  <a:pt x="328653" y="157832"/>
                </a:lnTo>
                <a:lnTo>
                  <a:pt x="346376" y="147697"/>
                </a:lnTo>
                <a:lnTo>
                  <a:pt x="360603" y="140018"/>
                </a:lnTo>
                <a:lnTo>
                  <a:pt x="367064" y="135684"/>
                </a:lnTo>
                <a:lnTo>
                  <a:pt x="373276" y="130890"/>
                </a:lnTo>
                <a:lnTo>
                  <a:pt x="379323" y="125789"/>
                </a:lnTo>
                <a:lnTo>
                  <a:pt x="383354" y="121436"/>
                </a:lnTo>
                <a:lnTo>
                  <a:pt x="386041" y="117581"/>
                </a:lnTo>
                <a:lnTo>
                  <a:pt x="387832" y="114059"/>
                </a:lnTo>
                <a:lnTo>
                  <a:pt x="388074" y="109805"/>
                </a:lnTo>
                <a:lnTo>
                  <a:pt x="387283" y="105065"/>
                </a:lnTo>
                <a:lnTo>
                  <a:pt x="385803" y="100000"/>
                </a:lnTo>
                <a:lnTo>
                  <a:pt x="383864" y="95670"/>
                </a:lnTo>
                <a:lnTo>
                  <a:pt x="381619" y="91832"/>
                </a:lnTo>
                <a:lnTo>
                  <a:pt x="379169" y="88320"/>
                </a:lnTo>
                <a:lnTo>
                  <a:pt x="371368" y="81878"/>
                </a:lnTo>
                <a:lnTo>
                  <a:pt x="346286" y="65430"/>
                </a:lnTo>
                <a:lnTo>
                  <a:pt x="337517" y="61194"/>
                </a:lnTo>
                <a:lnTo>
                  <a:pt x="327861" y="57418"/>
                </a:lnTo>
                <a:lnTo>
                  <a:pt x="317613" y="53947"/>
                </a:lnTo>
                <a:lnTo>
                  <a:pt x="307924" y="51634"/>
                </a:lnTo>
                <a:lnTo>
                  <a:pt x="298607" y="50091"/>
                </a:lnTo>
                <a:lnTo>
                  <a:pt x="289538" y="49063"/>
                </a:lnTo>
                <a:lnTo>
                  <a:pt x="280635" y="48378"/>
                </a:lnTo>
                <a:lnTo>
                  <a:pt x="271842" y="47921"/>
                </a:lnTo>
                <a:lnTo>
                  <a:pt x="254452" y="47413"/>
                </a:lnTo>
                <a:lnTo>
                  <a:pt x="202821" y="4700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52"/>
          <p:cNvSpPr/>
          <p:nvPr/>
        </p:nvSpPr>
        <p:spPr>
          <a:xfrm>
            <a:off x="5274945" y="2393386"/>
            <a:ext cx="711518" cy="32632"/>
          </a:xfrm>
          <a:custGeom>
            <a:avLst/>
            <a:gdLst/>
            <a:ahLst/>
            <a:cxnLst/>
            <a:rect l="0" t="0" r="0" b="0"/>
            <a:pathLst>
              <a:path w="711518" h="32632">
                <a:moveTo>
                  <a:pt x="0" y="32631"/>
                </a:moveTo>
                <a:lnTo>
                  <a:pt x="9101" y="28080"/>
                </a:lnTo>
                <a:lnTo>
                  <a:pt x="13688" y="26740"/>
                </a:lnTo>
                <a:lnTo>
                  <a:pt x="18650" y="25846"/>
                </a:lnTo>
                <a:lnTo>
                  <a:pt x="23863" y="25250"/>
                </a:lnTo>
                <a:lnTo>
                  <a:pt x="30196" y="23900"/>
                </a:lnTo>
                <a:lnTo>
                  <a:pt x="37276" y="22048"/>
                </a:lnTo>
                <a:lnTo>
                  <a:pt x="44853" y="19861"/>
                </a:lnTo>
                <a:lnTo>
                  <a:pt x="61335" y="17450"/>
                </a:lnTo>
                <a:lnTo>
                  <a:pt x="192756" y="3938"/>
                </a:lnTo>
                <a:lnTo>
                  <a:pt x="216134" y="2073"/>
                </a:lnTo>
                <a:lnTo>
                  <a:pt x="236482" y="829"/>
                </a:lnTo>
                <a:lnTo>
                  <a:pt x="254809" y="0"/>
                </a:lnTo>
                <a:lnTo>
                  <a:pt x="278458" y="399"/>
                </a:lnTo>
                <a:lnTo>
                  <a:pt x="305653" y="1618"/>
                </a:lnTo>
                <a:lnTo>
                  <a:pt x="360636" y="4560"/>
                </a:lnTo>
                <a:lnTo>
                  <a:pt x="404123" y="5868"/>
                </a:lnTo>
                <a:lnTo>
                  <a:pt x="557989" y="6822"/>
                </a:lnTo>
                <a:lnTo>
                  <a:pt x="581542" y="7805"/>
                </a:lnTo>
                <a:lnTo>
                  <a:pt x="670003" y="13687"/>
                </a:lnTo>
                <a:lnTo>
                  <a:pt x="711517" y="1548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53"/>
          <p:cNvSpPr/>
          <p:nvPr/>
        </p:nvSpPr>
        <p:spPr>
          <a:xfrm>
            <a:off x="6158606" y="2203297"/>
            <a:ext cx="332961" cy="277858"/>
          </a:xfrm>
          <a:custGeom>
            <a:avLst/>
            <a:gdLst/>
            <a:ahLst/>
            <a:cxnLst/>
            <a:rect l="0" t="0" r="0" b="0"/>
            <a:pathLst>
              <a:path w="332961" h="277858">
                <a:moveTo>
                  <a:pt x="205046" y="51270"/>
                </a:moveTo>
                <a:lnTo>
                  <a:pt x="195944" y="46719"/>
                </a:lnTo>
                <a:lnTo>
                  <a:pt x="188936" y="44485"/>
                </a:lnTo>
                <a:lnTo>
                  <a:pt x="185733" y="43889"/>
                </a:lnTo>
                <a:lnTo>
                  <a:pt x="179788" y="44444"/>
                </a:lnTo>
                <a:lnTo>
                  <a:pt x="172015" y="45767"/>
                </a:lnTo>
                <a:lnTo>
                  <a:pt x="163023" y="47602"/>
                </a:lnTo>
                <a:lnTo>
                  <a:pt x="155123" y="49777"/>
                </a:lnTo>
                <a:lnTo>
                  <a:pt x="147952" y="52180"/>
                </a:lnTo>
                <a:lnTo>
                  <a:pt x="141266" y="54734"/>
                </a:lnTo>
                <a:lnTo>
                  <a:pt x="133951" y="58342"/>
                </a:lnTo>
                <a:lnTo>
                  <a:pt x="126216" y="62652"/>
                </a:lnTo>
                <a:lnTo>
                  <a:pt x="118203" y="67431"/>
                </a:lnTo>
                <a:lnTo>
                  <a:pt x="101680" y="77820"/>
                </a:lnTo>
                <a:lnTo>
                  <a:pt x="93272" y="83258"/>
                </a:lnTo>
                <a:lnTo>
                  <a:pt x="84810" y="89740"/>
                </a:lnTo>
                <a:lnTo>
                  <a:pt x="76311" y="96919"/>
                </a:lnTo>
                <a:lnTo>
                  <a:pt x="67788" y="104563"/>
                </a:lnTo>
                <a:lnTo>
                  <a:pt x="50697" y="120676"/>
                </a:lnTo>
                <a:lnTo>
                  <a:pt x="42139" y="128973"/>
                </a:lnTo>
                <a:lnTo>
                  <a:pt x="34529" y="137362"/>
                </a:lnTo>
                <a:lnTo>
                  <a:pt x="27551" y="145812"/>
                </a:lnTo>
                <a:lnTo>
                  <a:pt x="20994" y="154303"/>
                </a:lnTo>
                <a:lnTo>
                  <a:pt x="15669" y="162821"/>
                </a:lnTo>
                <a:lnTo>
                  <a:pt x="11167" y="171358"/>
                </a:lnTo>
                <a:lnTo>
                  <a:pt x="7214" y="179906"/>
                </a:lnTo>
                <a:lnTo>
                  <a:pt x="4578" y="188462"/>
                </a:lnTo>
                <a:lnTo>
                  <a:pt x="2821" y="197024"/>
                </a:lnTo>
                <a:lnTo>
                  <a:pt x="1649" y="205589"/>
                </a:lnTo>
                <a:lnTo>
                  <a:pt x="868" y="213205"/>
                </a:lnTo>
                <a:lnTo>
                  <a:pt x="348" y="220187"/>
                </a:lnTo>
                <a:lnTo>
                  <a:pt x="0" y="226746"/>
                </a:lnTo>
                <a:lnTo>
                  <a:pt x="721" y="233024"/>
                </a:lnTo>
                <a:lnTo>
                  <a:pt x="2154" y="239114"/>
                </a:lnTo>
                <a:lnTo>
                  <a:pt x="4063" y="245080"/>
                </a:lnTo>
                <a:lnTo>
                  <a:pt x="7240" y="250009"/>
                </a:lnTo>
                <a:lnTo>
                  <a:pt x="15849" y="258026"/>
                </a:lnTo>
                <a:lnTo>
                  <a:pt x="26026" y="264764"/>
                </a:lnTo>
                <a:lnTo>
                  <a:pt x="31407" y="267894"/>
                </a:lnTo>
                <a:lnTo>
                  <a:pt x="37852" y="270934"/>
                </a:lnTo>
                <a:lnTo>
                  <a:pt x="45006" y="273913"/>
                </a:lnTo>
                <a:lnTo>
                  <a:pt x="52633" y="276851"/>
                </a:lnTo>
                <a:lnTo>
                  <a:pt x="60574" y="277857"/>
                </a:lnTo>
                <a:lnTo>
                  <a:pt x="68727" y="277576"/>
                </a:lnTo>
                <a:lnTo>
                  <a:pt x="77019" y="276435"/>
                </a:lnTo>
                <a:lnTo>
                  <a:pt x="86357" y="274723"/>
                </a:lnTo>
                <a:lnTo>
                  <a:pt x="96393" y="272629"/>
                </a:lnTo>
                <a:lnTo>
                  <a:pt x="106893" y="270280"/>
                </a:lnTo>
                <a:lnTo>
                  <a:pt x="117703" y="266809"/>
                </a:lnTo>
                <a:lnTo>
                  <a:pt x="128720" y="262590"/>
                </a:lnTo>
                <a:lnTo>
                  <a:pt x="139874" y="257873"/>
                </a:lnTo>
                <a:lnTo>
                  <a:pt x="151121" y="252823"/>
                </a:lnTo>
                <a:lnTo>
                  <a:pt x="173777" y="242132"/>
                </a:lnTo>
                <a:lnTo>
                  <a:pt x="207952" y="225403"/>
                </a:lnTo>
                <a:lnTo>
                  <a:pt x="218413" y="218793"/>
                </a:lnTo>
                <a:lnTo>
                  <a:pt x="228245" y="211530"/>
                </a:lnTo>
                <a:lnTo>
                  <a:pt x="237657" y="203830"/>
                </a:lnTo>
                <a:lnTo>
                  <a:pt x="247742" y="196792"/>
                </a:lnTo>
                <a:lnTo>
                  <a:pt x="258275" y="190194"/>
                </a:lnTo>
                <a:lnTo>
                  <a:pt x="269107" y="183891"/>
                </a:lnTo>
                <a:lnTo>
                  <a:pt x="278234" y="176832"/>
                </a:lnTo>
                <a:lnTo>
                  <a:pt x="286223" y="169268"/>
                </a:lnTo>
                <a:lnTo>
                  <a:pt x="293454" y="161368"/>
                </a:lnTo>
                <a:lnTo>
                  <a:pt x="300179" y="153244"/>
                </a:lnTo>
                <a:lnTo>
                  <a:pt x="306568" y="144970"/>
                </a:lnTo>
                <a:lnTo>
                  <a:pt x="312732" y="136597"/>
                </a:lnTo>
                <a:lnTo>
                  <a:pt x="317794" y="129110"/>
                </a:lnTo>
                <a:lnTo>
                  <a:pt x="322122" y="122213"/>
                </a:lnTo>
                <a:lnTo>
                  <a:pt x="325959" y="115710"/>
                </a:lnTo>
                <a:lnTo>
                  <a:pt x="328517" y="108518"/>
                </a:lnTo>
                <a:lnTo>
                  <a:pt x="330223" y="100865"/>
                </a:lnTo>
                <a:lnTo>
                  <a:pt x="331360" y="92906"/>
                </a:lnTo>
                <a:lnTo>
                  <a:pt x="332118" y="85695"/>
                </a:lnTo>
                <a:lnTo>
                  <a:pt x="332623" y="78982"/>
                </a:lnTo>
                <a:lnTo>
                  <a:pt x="332960" y="72602"/>
                </a:lnTo>
                <a:lnTo>
                  <a:pt x="331280" y="65492"/>
                </a:lnTo>
                <a:lnTo>
                  <a:pt x="328254" y="57894"/>
                </a:lnTo>
                <a:lnTo>
                  <a:pt x="324333" y="49971"/>
                </a:lnTo>
                <a:lnTo>
                  <a:pt x="319812" y="42784"/>
                </a:lnTo>
                <a:lnTo>
                  <a:pt x="314895" y="36088"/>
                </a:lnTo>
                <a:lnTo>
                  <a:pt x="309711" y="29719"/>
                </a:lnTo>
                <a:lnTo>
                  <a:pt x="304350" y="24520"/>
                </a:lnTo>
                <a:lnTo>
                  <a:pt x="298871" y="20102"/>
                </a:lnTo>
                <a:lnTo>
                  <a:pt x="293314" y="16204"/>
                </a:lnTo>
                <a:lnTo>
                  <a:pt x="287704" y="12653"/>
                </a:lnTo>
                <a:lnTo>
                  <a:pt x="282059" y="9332"/>
                </a:lnTo>
                <a:lnTo>
                  <a:pt x="276390" y="6167"/>
                </a:lnTo>
                <a:lnTo>
                  <a:pt x="269753" y="4056"/>
                </a:lnTo>
                <a:lnTo>
                  <a:pt x="262472" y="2649"/>
                </a:lnTo>
                <a:lnTo>
                  <a:pt x="254760" y="1711"/>
                </a:lnTo>
                <a:lnTo>
                  <a:pt x="246761" y="1086"/>
                </a:lnTo>
                <a:lnTo>
                  <a:pt x="238571" y="669"/>
                </a:lnTo>
                <a:lnTo>
                  <a:pt x="221851" y="206"/>
                </a:lnTo>
                <a:lnTo>
                  <a:pt x="204895" y="0"/>
                </a:lnTo>
                <a:lnTo>
                  <a:pt x="196373" y="897"/>
                </a:lnTo>
                <a:lnTo>
                  <a:pt x="187834" y="2448"/>
                </a:lnTo>
                <a:lnTo>
                  <a:pt x="179284" y="4435"/>
                </a:lnTo>
                <a:lnTo>
                  <a:pt x="171679" y="6712"/>
                </a:lnTo>
                <a:lnTo>
                  <a:pt x="164704" y="9182"/>
                </a:lnTo>
                <a:lnTo>
                  <a:pt x="158149" y="11781"/>
                </a:lnTo>
                <a:lnTo>
                  <a:pt x="148326" y="17209"/>
                </a:lnTo>
                <a:lnTo>
                  <a:pt x="136466" y="2555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354"/>
          <p:cNvSpPr/>
          <p:nvPr/>
        </p:nvSpPr>
        <p:spPr>
          <a:xfrm>
            <a:off x="6158076" y="2478644"/>
            <a:ext cx="337532" cy="281540"/>
          </a:xfrm>
          <a:custGeom>
            <a:avLst/>
            <a:gdLst/>
            <a:ahLst/>
            <a:cxnLst/>
            <a:rect l="0" t="0" r="0" b="0"/>
            <a:pathLst>
              <a:path w="337532" h="281540">
                <a:moveTo>
                  <a:pt x="128424" y="7381"/>
                </a:moveTo>
                <a:lnTo>
                  <a:pt x="119322" y="2830"/>
                </a:lnTo>
                <a:lnTo>
                  <a:pt x="109773" y="595"/>
                </a:lnTo>
                <a:lnTo>
                  <a:pt x="104560" y="0"/>
                </a:lnTo>
                <a:lnTo>
                  <a:pt x="100132" y="555"/>
                </a:lnTo>
                <a:lnTo>
                  <a:pt x="96227" y="1878"/>
                </a:lnTo>
                <a:lnTo>
                  <a:pt x="89349" y="5887"/>
                </a:lnTo>
                <a:lnTo>
                  <a:pt x="79169" y="14452"/>
                </a:lnTo>
                <a:lnTo>
                  <a:pt x="69703" y="23541"/>
                </a:lnTo>
                <a:lnTo>
                  <a:pt x="63559" y="30537"/>
                </a:lnTo>
                <a:lnTo>
                  <a:pt x="56605" y="39011"/>
                </a:lnTo>
                <a:lnTo>
                  <a:pt x="49112" y="48470"/>
                </a:lnTo>
                <a:lnTo>
                  <a:pt x="42212" y="57633"/>
                </a:lnTo>
                <a:lnTo>
                  <a:pt x="29465" y="75435"/>
                </a:lnTo>
                <a:lnTo>
                  <a:pt x="24351" y="84183"/>
                </a:lnTo>
                <a:lnTo>
                  <a:pt x="19989" y="92872"/>
                </a:lnTo>
                <a:lnTo>
                  <a:pt x="16129" y="101522"/>
                </a:lnTo>
                <a:lnTo>
                  <a:pt x="12603" y="110147"/>
                </a:lnTo>
                <a:lnTo>
                  <a:pt x="9300" y="118754"/>
                </a:lnTo>
                <a:lnTo>
                  <a:pt x="6146" y="127350"/>
                </a:lnTo>
                <a:lnTo>
                  <a:pt x="4042" y="134985"/>
                </a:lnTo>
                <a:lnTo>
                  <a:pt x="2640" y="141980"/>
                </a:lnTo>
                <a:lnTo>
                  <a:pt x="1706" y="148548"/>
                </a:lnTo>
                <a:lnTo>
                  <a:pt x="1082" y="155785"/>
                </a:lnTo>
                <a:lnTo>
                  <a:pt x="667" y="163467"/>
                </a:lnTo>
                <a:lnTo>
                  <a:pt x="205" y="179622"/>
                </a:lnTo>
                <a:lnTo>
                  <a:pt x="0" y="196327"/>
                </a:lnTo>
                <a:lnTo>
                  <a:pt x="1850" y="203830"/>
                </a:lnTo>
                <a:lnTo>
                  <a:pt x="4989" y="210737"/>
                </a:lnTo>
                <a:lnTo>
                  <a:pt x="8987" y="217246"/>
                </a:lnTo>
                <a:lnTo>
                  <a:pt x="12604" y="223491"/>
                </a:lnTo>
                <a:lnTo>
                  <a:pt x="19164" y="235510"/>
                </a:lnTo>
                <a:lnTo>
                  <a:pt x="23199" y="241382"/>
                </a:lnTo>
                <a:lnTo>
                  <a:pt x="27794" y="247201"/>
                </a:lnTo>
                <a:lnTo>
                  <a:pt x="32762" y="252986"/>
                </a:lnTo>
                <a:lnTo>
                  <a:pt x="37979" y="257795"/>
                </a:lnTo>
                <a:lnTo>
                  <a:pt x="43362" y="261954"/>
                </a:lnTo>
                <a:lnTo>
                  <a:pt x="48856" y="265678"/>
                </a:lnTo>
                <a:lnTo>
                  <a:pt x="55376" y="269114"/>
                </a:lnTo>
                <a:lnTo>
                  <a:pt x="62581" y="272357"/>
                </a:lnTo>
                <a:lnTo>
                  <a:pt x="70241" y="275472"/>
                </a:lnTo>
                <a:lnTo>
                  <a:pt x="78205" y="277548"/>
                </a:lnTo>
                <a:lnTo>
                  <a:pt x="86372" y="278932"/>
                </a:lnTo>
                <a:lnTo>
                  <a:pt x="94674" y="279855"/>
                </a:lnTo>
                <a:lnTo>
                  <a:pt x="104019" y="280470"/>
                </a:lnTo>
                <a:lnTo>
                  <a:pt x="114059" y="280880"/>
                </a:lnTo>
                <a:lnTo>
                  <a:pt x="136327" y="281336"/>
                </a:lnTo>
                <a:lnTo>
                  <a:pt x="162099" y="281539"/>
                </a:lnTo>
                <a:lnTo>
                  <a:pt x="174686" y="280640"/>
                </a:lnTo>
                <a:lnTo>
                  <a:pt x="186888" y="279089"/>
                </a:lnTo>
                <a:lnTo>
                  <a:pt x="198832" y="277102"/>
                </a:lnTo>
                <a:lnTo>
                  <a:pt x="210605" y="274825"/>
                </a:lnTo>
                <a:lnTo>
                  <a:pt x="233846" y="269755"/>
                </a:lnTo>
                <a:lnTo>
                  <a:pt x="244425" y="267069"/>
                </a:lnTo>
                <a:lnTo>
                  <a:pt x="254336" y="264326"/>
                </a:lnTo>
                <a:lnTo>
                  <a:pt x="263801" y="261545"/>
                </a:lnTo>
                <a:lnTo>
                  <a:pt x="272967" y="257786"/>
                </a:lnTo>
                <a:lnTo>
                  <a:pt x="281936" y="253375"/>
                </a:lnTo>
                <a:lnTo>
                  <a:pt x="290773" y="248530"/>
                </a:lnTo>
                <a:lnTo>
                  <a:pt x="298569" y="243394"/>
                </a:lnTo>
                <a:lnTo>
                  <a:pt x="305671" y="238065"/>
                </a:lnTo>
                <a:lnTo>
                  <a:pt x="312311" y="232608"/>
                </a:lnTo>
                <a:lnTo>
                  <a:pt x="317690" y="226112"/>
                </a:lnTo>
                <a:lnTo>
                  <a:pt x="322229" y="218924"/>
                </a:lnTo>
                <a:lnTo>
                  <a:pt x="336357" y="191407"/>
                </a:lnTo>
                <a:lnTo>
                  <a:pt x="337531" y="184357"/>
                </a:lnTo>
                <a:lnTo>
                  <a:pt x="337361" y="176800"/>
                </a:lnTo>
                <a:lnTo>
                  <a:pt x="336295" y="168905"/>
                </a:lnTo>
                <a:lnTo>
                  <a:pt x="333680" y="157926"/>
                </a:lnTo>
                <a:lnTo>
                  <a:pt x="330031" y="144892"/>
                </a:lnTo>
                <a:lnTo>
                  <a:pt x="325694" y="130487"/>
                </a:lnTo>
                <a:lnTo>
                  <a:pt x="320897" y="118026"/>
                </a:lnTo>
                <a:lnTo>
                  <a:pt x="315794" y="106862"/>
                </a:lnTo>
                <a:lnTo>
                  <a:pt x="310487" y="96562"/>
                </a:lnTo>
                <a:lnTo>
                  <a:pt x="304092" y="87790"/>
                </a:lnTo>
                <a:lnTo>
                  <a:pt x="296971" y="80037"/>
                </a:lnTo>
                <a:lnTo>
                  <a:pt x="289366" y="72963"/>
                </a:lnTo>
                <a:lnTo>
                  <a:pt x="281439" y="66342"/>
                </a:lnTo>
                <a:lnTo>
                  <a:pt x="273296" y="60023"/>
                </a:lnTo>
                <a:lnTo>
                  <a:pt x="265010" y="53906"/>
                </a:lnTo>
                <a:lnTo>
                  <a:pt x="255676" y="47922"/>
                </a:lnTo>
                <a:lnTo>
                  <a:pt x="245644" y="42028"/>
                </a:lnTo>
                <a:lnTo>
                  <a:pt x="235146" y="36194"/>
                </a:lnTo>
                <a:lnTo>
                  <a:pt x="225289" y="31352"/>
                </a:lnTo>
                <a:lnTo>
                  <a:pt x="215860" y="27172"/>
                </a:lnTo>
                <a:lnTo>
                  <a:pt x="206717" y="23432"/>
                </a:lnTo>
                <a:lnTo>
                  <a:pt x="197764" y="19987"/>
                </a:lnTo>
                <a:lnTo>
                  <a:pt x="180197" y="13618"/>
                </a:lnTo>
                <a:lnTo>
                  <a:pt x="172464" y="11539"/>
                </a:lnTo>
                <a:lnTo>
                  <a:pt x="165404" y="10153"/>
                </a:lnTo>
                <a:lnTo>
                  <a:pt x="158793" y="9229"/>
                </a:lnTo>
                <a:lnTo>
                  <a:pt x="148906" y="8202"/>
                </a:lnTo>
                <a:lnTo>
                  <a:pt x="136996" y="738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355"/>
          <p:cNvSpPr/>
          <p:nvPr/>
        </p:nvSpPr>
        <p:spPr>
          <a:xfrm>
            <a:off x="706469" y="3411970"/>
            <a:ext cx="436531" cy="342785"/>
          </a:xfrm>
          <a:custGeom>
            <a:avLst/>
            <a:gdLst/>
            <a:ahLst/>
            <a:cxnLst/>
            <a:rect l="0" t="0" r="0" b="0"/>
            <a:pathLst>
              <a:path w="436531" h="342785">
                <a:moveTo>
                  <a:pt x="33623" y="42747"/>
                </a:moveTo>
                <a:lnTo>
                  <a:pt x="19970" y="38196"/>
                </a:lnTo>
                <a:lnTo>
                  <a:pt x="6929" y="35366"/>
                </a:lnTo>
                <a:lnTo>
                  <a:pt x="4397" y="34016"/>
                </a:lnTo>
                <a:lnTo>
                  <a:pt x="2709" y="32164"/>
                </a:lnTo>
                <a:lnTo>
                  <a:pt x="0" y="26898"/>
                </a:lnTo>
                <a:lnTo>
                  <a:pt x="730" y="25513"/>
                </a:lnTo>
                <a:lnTo>
                  <a:pt x="4081" y="21435"/>
                </a:lnTo>
                <a:lnTo>
                  <a:pt x="7261" y="19967"/>
                </a:lnTo>
                <a:lnTo>
                  <a:pt x="15874" y="18335"/>
                </a:lnTo>
                <a:lnTo>
                  <a:pt x="22743" y="16947"/>
                </a:lnTo>
                <a:lnTo>
                  <a:pt x="40535" y="12866"/>
                </a:lnTo>
                <a:lnTo>
                  <a:pt x="50613" y="11396"/>
                </a:lnTo>
                <a:lnTo>
                  <a:pt x="61142" y="10417"/>
                </a:lnTo>
                <a:lnTo>
                  <a:pt x="71972" y="9763"/>
                </a:lnTo>
                <a:lnTo>
                  <a:pt x="82049" y="8375"/>
                </a:lnTo>
                <a:lnTo>
                  <a:pt x="91624" y="6498"/>
                </a:lnTo>
                <a:lnTo>
                  <a:pt x="100866" y="4293"/>
                </a:lnTo>
                <a:lnTo>
                  <a:pt x="110836" y="2824"/>
                </a:lnTo>
                <a:lnTo>
                  <a:pt x="121294" y="1844"/>
                </a:lnTo>
                <a:lnTo>
                  <a:pt x="132075" y="1191"/>
                </a:lnTo>
                <a:lnTo>
                  <a:pt x="164374" y="465"/>
                </a:lnTo>
                <a:lnTo>
                  <a:pt x="228995" y="0"/>
                </a:lnTo>
                <a:lnTo>
                  <a:pt x="242929" y="913"/>
                </a:lnTo>
                <a:lnTo>
                  <a:pt x="256980" y="2476"/>
                </a:lnTo>
                <a:lnTo>
                  <a:pt x="271110" y="4469"/>
                </a:lnTo>
                <a:lnTo>
                  <a:pt x="281483" y="6751"/>
                </a:lnTo>
                <a:lnTo>
                  <a:pt x="289350" y="9225"/>
                </a:lnTo>
                <a:lnTo>
                  <a:pt x="302537" y="14513"/>
                </a:lnTo>
                <a:lnTo>
                  <a:pt x="317923" y="20039"/>
                </a:lnTo>
                <a:lnTo>
                  <a:pt x="325074" y="22846"/>
                </a:lnTo>
                <a:lnTo>
                  <a:pt x="338099" y="28505"/>
                </a:lnTo>
                <a:lnTo>
                  <a:pt x="350238" y="36735"/>
                </a:lnTo>
                <a:lnTo>
                  <a:pt x="361983" y="46742"/>
                </a:lnTo>
                <a:lnTo>
                  <a:pt x="373553" y="57540"/>
                </a:lnTo>
                <a:lnTo>
                  <a:pt x="377401" y="64039"/>
                </a:lnTo>
                <a:lnTo>
                  <a:pt x="379966" y="71229"/>
                </a:lnTo>
                <a:lnTo>
                  <a:pt x="381676" y="78880"/>
                </a:lnTo>
                <a:lnTo>
                  <a:pt x="381863" y="86838"/>
                </a:lnTo>
                <a:lnTo>
                  <a:pt x="381036" y="95001"/>
                </a:lnTo>
                <a:lnTo>
                  <a:pt x="379531" y="103301"/>
                </a:lnTo>
                <a:lnTo>
                  <a:pt x="376623" y="111691"/>
                </a:lnTo>
                <a:lnTo>
                  <a:pt x="372780" y="120142"/>
                </a:lnTo>
                <a:lnTo>
                  <a:pt x="368313" y="128634"/>
                </a:lnTo>
                <a:lnTo>
                  <a:pt x="363429" y="137153"/>
                </a:lnTo>
                <a:lnTo>
                  <a:pt x="358269" y="145689"/>
                </a:lnTo>
                <a:lnTo>
                  <a:pt x="352924" y="154237"/>
                </a:lnTo>
                <a:lnTo>
                  <a:pt x="345550" y="162794"/>
                </a:lnTo>
                <a:lnTo>
                  <a:pt x="336824" y="171356"/>
                </a:lnTo>
                <a:lnTo>
                  <a:pt x="327197" y="179921"/>
                </a:lnTo>
                <a:lnTo>
                  <a:pt x="316969" y="188489"/>
                </a:lnTo>
                <a:lnTo>
                  <a:pt x="295445" y="205629"/>
                </a:lnTo>
                <a:lnTo>
                  <a:pt x="261906" y="231344"/>
                </a:lnTo>
                <a:lnTo>
                  <a:pt x="252487" y="238963"/>
                </a:lnTo>
                <a:lnTo>
                  <a:pt x="244302" y="245948"/>
                </a:lnTo>
                <a:lnTo>
                  <a:pt x="236941" y="252509"/>
                </a:lnTo>
                <a:lnTo>
                  <a:pt x="229176" y="257836"/>
                </a:lnTo>
                <a:lnTo>
                  <a:pt x="221142" y="262340"/>
                </a:lnTo>
                <a:lnTo>
                  <a:pt x="212928" y="266295"/>
                </a:lnTo>
                <a:lnTo>
                  <a:pt x="205547" y="270836"/>
                </a:lnTo>
                <a:lnTo>
                  <a:pt x="192266" y="280963"/>
                </a:lnTo>
                <a:lnTo>
                  <a:pt x="188915" y="285377"/>
                </a:lnTo>
                <a:lnTo>
                  <a:pt x="187633" y="289273"/>
                </a:lnTo>
                <a:lnTo>
                  <a:pt x="187732" y="292823"/>
                </a:lnTo>
                <a:lnTo>
                  <a:pt x="189702" y="296142"/>
                </a:lnTo>
                <a:lnTo>
                  <a:pt x="196971" y="302369"/>
                </a:lnTo>
                <a:lnTo>
                  <a:pt x="209092" y="308312"/>
                </a:lnTo>
                <a:lnTo>
                  <a:pt x="216325" y="311231"/>
                </a:lnTo>
                <a:lnTo>
                  <a:pt x="224957" y="313176"/>
                </a:lnTo>
                <a:lnTo>
                  <a:pt x="234521" y="314473"/>
                </a:lnTo>
                <a:lnTo>
                  <a:pt x="244708" y="315338"/>
                </a:lnTo>
                <a:lnTo>
                  <a:pt x="256261" y="316867"/>
                </a:lnTo>
                <a:lnTo>
                  <a:pt x="268726" y="318839"/>
                </a:lnTo>
                <a:lnTo>
                  <a:pt x="281798" y="321106"/>
                </a:lnTo>
                <a:lnTo>
                  <a:pt x="295276" y="322617"/>
                </a:lnTo>
                <a:lnTo>
                  <a:pt x="309023" y="323625"/>
                </a:lnTo>
                <a:lnTo>
                  <a:pt x="322951" y="324296"/>
                </a:lnTo>
                <a:lnTo>
                  <a:pt x="336998" y="325697"/>
                </a:lnTo>
                <a:lnTo>
                  <a:pt x="351126" y="327583"/>
                </a:lnTo>
                <a:lnTo>
                  <a:pt x="365306" y="329793"/>
                </a:lnTo>
                <a:lnTo>
                  <a:pt x="393763" y="334788"/>
                </a:lnTo>
                <a:lnTo>
                  <a:pt x="436530" y="34278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56"/>
          <p:cNvSpPr/>
          <p:nvPr/>
        </p:nvSpPr>
        <p:spPr>
          <a:xfrm>
            <a:off x="1211579" y="3609022"/>
            <a:ext cx="325756" cy="282894"/>
          </a:xfrm>
          <a:custGeom>
            <a:avLst/>
            <a:gdLst/>
            <a:ahLst/>
            <a:cxnLst/>
            <a:rect l="0" t="0" r="0" b="0"/>
            <a:pathLst>
              <a:path w="325756" h="282894">
                <a:moveTo>
                  <a:pt x="325755" y="0"/>
                </a:moveTo>
                <a:lnTo>
                  <a:pt x="316654" y="9102"/>
                </a:lnTo>
                <a:lnTo>
                  <a:pt x="313020" y="13688"/>
                </a:lnTo>
                <a:lnTo>
                  <a:pt x="309645" y="18650"/>
                </a:lnTo>
                <a:lnTo>
                  <a:pt x="306443" y="23864"/>
                </a:lnTo>
                <a:lnTo>
                  <a:pt x="299545" y="32102"/>
                </a:lnTo>
                <a:lnTo>
                  <a:pt x="290185" y="42356"/>
                </a:lnTo>
                <a:lnTo>
                  <a:pt x="268036" y="65497"/>
                </a:lnTo>
                <a:lnTo>
                  <a:pt x="177143" y="157154"/>
                </a:lnTo>
                <a:lnTo>
                  <a:pt x="165721" y="167634"/>
                </a:lnTo>
                <a:lnTo>
                  <a:pt x="154295" y="177479"/>
                </a:lnTo>
                <a:lnTo>
                  <a:pt x="142869" y="186899"/>
                </a:lnTo>
                <a:lnTo>
                  <a:pt x="120013" y="204986"/>
                </a:lnTo>
                <a:lnTo>
                  <a:pt x="108584" y="213810"/>
                </a:lnTo>
                <a:lnTo>
                  <a:pt x="98107" y="221598"/>
                </a:lnTo>
                <a:lnTo>
                  <a:pt x="78846" y="235330"/>
                </a:lnTo>
                <a:lnTo>
                  <a:pt x="70662" y="241660"/>
                </a:lnTo>
                <a:lnTo>
                  <a:pt x="63300" y="247784"/>
                </a:lnTo>
                <a:lnTo>
                  <a:pt x="56488" y="253772"/>
                </a:lnTo>
                <a:lnTo>
                  <a:pt x="49089" y="258716"/>
                </a:lnTo>
                <a:lnTo>
                  <a:pt x="41298" y="262965"/>
                </a:lnTo>
                <a:lnTo>
                  <a:pt x="33247" y="266750"/>
                </a:lnTo>
                <a:lnTo>
                  <a:pt x="26928" y="270226"/>
                </a:lnTo>
                <a:lnTo>
                  <a:pt x="21762" y="273496"/>
                </a:lnTo>
                <a:lnTo>
                  <a:pt x="0" y="28289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57"/>
          <p:cNvSpPr/>
          <p:nvPr/>
        </p:nvSpPr>
        <p:spPr>
          <a:xfrm>
            <a:off x="1228724" y="3660457"/>
            <a:ext cx="274321" cy="171451"/>
          </a:xfrm>
          <a:custGeom>
            <a:avLst/>
            <a:gdLst/>
            <a:ahLst/>
            <a:cxnLst/>
            <a:rect l="0" t="0" r="0" b="0"/>
            <a:pathLst>
              <a:path w="274321" h="171451">
                <a:moveTo>
                  <a:pt x="0" y="0"/>
                </a:moveTo>
                <a:lnTo>
                  <a:pt x="0" y="4551"/>
                </a:lnTo>
                <a:lnTo>
                  <a:pt x="953" y="5892"/>
                </a:lnTo>
                <a:lnTo>
                  <a:pt x="2540" y="6785"/>
                </a:lnTo>
                <a:lnTo>
                  <a:pt x="4551" y="7381"/>
                </a:lnTo>
                <a:lnTo>
                  <a:pt x="7797" y="10635"/>
                </a:lnTo>
                <a:lnTo>
                  <a:pt x="11866" y="15663"/>
                </a:lnTo>
                <a:lnTo>
                  <a:pt x="16483" y="21872"/>
                </a:lnTo>
                <a:lnTo>
                  <a:pt x="21466" y="27917"/>
                </a:lnTo>
                <a:lnTo>
                  <a:pt x="26693" y="33851"/>
                </a:lnTo>
                <a:lnTo>
                  <a:pt x="32083" y="39712"/>
                </a:lnTo>
                <a:lnTo>
                  <a:pt x="38534" y="44573"/>
                </a:lnTo>
                <a:lnTo>
                  <a:pt x="45692" y="48765"/>
                </a:lnTo>
                <a:lnTo>
                  <a:pt x="53322" y="52513"/>
                </a:lnTo>
                <a:lnTo>
                  <a:pt x="61265" y="57868"/>
                </a:lnTo>
                <a:lnTo>
                  <a:pt x="69419" y="64297"/>
                </a:lnTo>
                <a:lnTo>
                  <a:pt x="77712" y="71439"/>
                </a:lnTo>
                <a:lnTo>
                  <a:pt x="87051" y="78106"/>
                </a:lnTo>
                <a:lnTo>
                  <a:pt x="97086" y="84456"/>
                </a:lnTo>
                <a:lnTo>
                  <a:pt x="107587" y="90594"/>
                </a:lnTo>
                <a:lnTo>
                  <a:pt x="118397" y="96591"/>
                </a:lnTo>
                <a:lnTo>
                  <a:pt x="140569" y="108334"/>
                </a:lnTo>
                <a:lnTo>
                  <a:pt x="208646" y="142853"/>
                </a:lnTo>
                <a:lnTo>
                  <a:pt x="221013" y="148576"/>
                </a:lnTo>
                <a:lnTo>
                  <a:pt x="274320" y="1714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358"/>
          <p:cNvSpPr/>
          <p:nvPr/>
        </p:nvSpPr>
        <p:spPr>
          <a:xfrm>
            <a:off x="1871662" y="3677602"/>
            <a:ext cx="411481" cy="25719"/>
          </a:xfrm>
          <a:custGeom>
            <a:avLst/>
            <a:gdLst/>
            <a:ahLst/>
            <a:cxnLst/>
            <a:rect l="0" t="0" r="0" b="0"/>
            <a:pathLst>
              <a:path w="411481" h="25719">
                <a:moveTo>
                  <a:pt x="0" y="25718"/>
                </a:moveTo>
                <a:lnTo>
                  <a:pt x="41151" y="25718"/>
                </a:lnTo>
                <a:lnTo>
                  <a:pt x="42674" y="24765"/>
                </a:lnTo>
                <a:lnTo>
                  <a:pt x="44642" y="23177"/>
                </a:lnTo>
                <a:lnTo>
                  <a:pt x="46906" y="21167"/>
                </a:lnTo>
                <a:lnTo>
                  <a:pt x="49368" y="19826"/>
                </a:lnTo>
                <a:lnTo>
                  <a:pt x="51962" y="18932"/>
                </a:lnTo>
                <a:lnTo>
                  <a:pt x="54644" y="18337"/>
                </a:lnTo>
                <a:lnTo>
                  <a:pt x="60164" y="17675"/>
                </a:lnTo>
                <a:lnTo>
                  <a:pt x="71166" y="17302"/>
                </a:lnTo>
                <a:lnTo>
                  <a:pt x="96502" y="17176"/>
                </a:lnTo>
                <a:lnTo>
                  <a:pt x="104339" y="16213"/>
                </a:lnTo>
                <a:lnTo>
                  <a:pt x="112422" y="14619"/>
                </a:lnTo>
                <a:lnTo>
                  <a:pt x="120668" y="12604"/>
                </a:lnTo>
                <a:lnTo>
                  <a:pt x="130928" y="11260"/>
                </a:lnTo>
                <a:lnTo>
                  <a:pt x="142530" y="10364"/>
                </a:lnTo>
                <a:lnTo>
                  <a:pt x="155028" y="9767"/>
                </a:lnTo>
                <a:lnTo>
                  <a:pt x="181614" y="9103"/>
                </a:lnTo>
                <a:lnTo>
                  <a:pt x="195371" y="8926"/>
                </a:lnTo>
                <a:lnTo>
                  <a:pt x="210257" y="7856"/>
                </a:lnTo>
                <a:lnTo>
                  <a:pt x="225896" y="6190"/>
                </a:lnTo>
                <a:lnTo>
                  <a:pt x="242038" y="4127"/>
                </a:lnTo>
                <a:lnTo>
                  <a:pt x="257561" y="2751"/>
                </a:lnTo>
                <a:lnTo>
                  <a:pt x="272672" y="1834"/>
                </a:lnTo>
                <a:lnTo>
                  <a:pt x="287509" y="1223"/>
                </a:lnTo>
                <a:lnTo>
                  <a:pt x="41148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59"/>
          <p:cNvSpPr/>
          <p:nvPr/>
        </p:nvSpPr>
        <p:spPr>
          <a:xfrm>
            <a:off x="2008822" y="3874770"/>
            <a:ext cx="342901" cy="25718"/>
          </a:xfrm>
          <a:custGeom>
            <a:avLst/>
            <a:gdLst/>
            <a:ahLst/>
            <a:cxnLst/>
            <a:rect l="0" t="0" r="0" b="0"/>
            <a:pathLst>
              <a:path w="342901" h="25718">
                <a:moveTo>
                  <a:pt x="0" y="25717"/>
                </a:moveTo>
                <a:lnTo>
                  <a:pt x="73224" y="25717"/>
                </a:lnTo>
                <a:lnTo>
                  <a:pt x="89773" y="24765"/>
                </a:lnTo>
                <a:lnTo>
                  <a:pt x="133562" y="21167"/>
                </a:lnTo>
                <a:lnTo>
                  <a:pt x="153811" y="18873"/>
                </a:lnTo>
                <a:lnTo>
                  <a:pt x="172073" y="16392"/>
                </a:lnTo>
                <a:lnTo>
                  <a:pt x="240153" y="5566"/>
                </a:lnTo>
                <a:lnTo>
                  <a:pt x="256305" y="3711"/>
                </a:lnTo>
                <a:lnTo>
                  <a:pt x="271835" y="2473"/>
                </a:lnTo>
                <a:lnTo>
                  <a:pt x="34290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60"/>
          <p:cNvSpPr/>
          <p:nvPr/>
        </p:nvSpPr>
        <p:spPr>
          <a:xfrm>
            <a:off x="2776547" y="3572076"/>
            <a:ext cx="243559" cy="404571"/>
          </a:xfrm>
          <a:custGeom>
            <a:avLst/>
            <a:gdLst/>
            <a:ahLst/>
            <a:cxnLst/>
            <a:rect l="0" t="0" r="0" b="0"/>
            <a:pathLst>
              <a:path w="243559" h="404571">
                <a:moveTo>
                  <a:pt x="20945" y="28374"/>
                </a:moveTo>
                <a:lnTo>
                  <a:pt x="25496" y="14721"/>
                </a:lnTo>
                <a:lnTo>
                  <a:pt x="30270" y="5478"/>
                </a:lnTo>
                <a:lnTo>
                  <a:pt x="32877" y="1680"/>
                </a:lnTo>
                <a:lnTo>
                  <a:pt x="36520" y="100"/>
                </a:lnTo>
                <a:lnTo>
                  <a:pt x="40853" y="0"/>
                </a:lnTo>
                <a:lnTo>
                  <a:pt x="45647" y="885"/>
                </a:lnTo>
                <a:lnTo>
                  <a:pt x="49795" y="1476"/>
                </a:lnTo>
                <a:lnTo>
                  <a:pt x="56945" y="2132"/>
                </a:lnTo>
                <a:lnTo>
                  <a:pt x="60185" y="3259"/>
                </a:lnTo>
                <a:lnTo>
                  <a:pt x="66325" y="7052"/>
                </a:lnTo>
                <a:lnTo>
                  <a:pt x="68343" y="10349"/>
                </a:lnTo>
                <a:lnTo>
                  <a:pt x="70586" y="19093"/>
                </a:lnTo>
                <a:lnTo>
                  <a:pt x="70232" y="27901"/>
                </a:lnTo>
                <a:lnTo>
                  <a:pt x="69043" y="39489"/>
                </a:lnTo>
                <a:lnTo>
                  <a:pt x="67298" y="52929"/>
                </a:lnTo>
                <a:lnTo>
                  <a:pt x="64229" y="67604"/>
                </a:lnTo>
                <a:lnTo>
                  <a:pt x="60279" y="83102"/>
                </a:lnTo>
                <a:lnTo>
                  <a:pt x="51761" y="112705"/>
                </a:lnTo>
                <a:lnTo>
                  <a:pt x="41611" y="146388"/>
                </a:lnTo>
                <a:lnTo>
                  <a:pt x="35528" y="168772"/>
                </a:lnTo>
                <a:lnTo>
                  <a:pt x="32572" y="178170"/>
                </a:lnTo>
                <a:lnTo>
                  <a:pt x="29649" y="186340"/>
                </a:lnTo>
                <a:lnTo>
                  <a:pt x="26747" y="193692"/>
                </a:lnTo>
                <a:lnTo>
                  <a:pt x="24813" y="200499"/>
                </a:lnTo>
                <a:lnTo>
                  <a:pt x="22664" y="213141"/>
                </a:lnTo>
                <a:lnTo>
                  <a:pt x="20186" y="221085"/>
                </a:lnTo>
                <a:lnTo>
                  <a:pt x="16629" y="230190"/>
                </a:lnTo>
                <a:lnTo>
                  <a:pt x="6334" y="253976"/>
                </a:lnTo>
                <a:lnTo>
                  <a:pt x="0" y="262647"/>
                </a:lnTo>
                <a:lnTo>
                  <a:pt x="314" y="263613"/>
                </a:lnTo>
                <a:lnTo>
                  <a:pt x="2429" y="263305"/>
                </a:lnTo>
                <a:lnTo>
                  <a:pt x="8906" y="261375"/>
                </a:lnTo>
                <a:lnTo>
                  <a:pt x="14959" y="260517"/>
                </a:lnTo>
                <a:lnTo>
                  <a:pt x="18859" y="260289"/>
                </a:lnTo>
                <a:lnTo>
                  <a:pt x="28273" y="260035"/>
                </a:lnTo>
                <a:lnTo>
                  <a:pt x="53385" y="259892"/>
                </a:lnTo>
                <a:lnTo>
                  <a:pt x="68289" y="258919"/>
                </a:lnTo>
                <a:lnTo>
                  <a:pt x="107709" y="255298"/>
                </a:lnTo>
                <a:lnTo>
                  <a:pt x="124508" y="254904"/>
                </a:lnTo>
                <a:lnTo>
                  <a:pt x="138564" y="255594"/>
                </a:lnTo>
                <a:lnTo>
                  <a:pt x="150793" y="257006"/>
                </a:lnTo>
                <a:lnTo>
                  <a:pt x="161803" y="257948"/>
                </a:lnTo>
                <a:lnTo>
                  <a:pt x="172000" y="258576"/>
                </a:lnTo>
                <a:lnTo>
                  <a:pt x="181656" y="258994"/>
                </a:lnTo>
                <a:lnTo>
                  <a:pt x="189998" y="260226"/>
                </a:lnTo>
                <a:lnTo>
                  <a:pt x="197465" y="261999"/>
                </a:lnTo>
                <a:lnTo>
                  <a:pt x="204347" y="264134"/>
                </a:lnTo>
                <a:lnTo>
                  <a:pt x="209888" y="266510"/>
                </a:lnTo>
                <a:lnTo>
                  <a:pt x="214535" y="269046"/>
                </a:lnTo>
                <a:lnTo>
                  <a:pt x="218585" y="271689"/>
                </a:lnTo>
                <a:lnTo>
                  <a:pt x="223190" y="273452"/>
                </a:lnTo>
                <a:lnTo>
                  <a:pt x="228165" y="274627"/>
                </a:lnTo>
                <a:lnTo>
                  <a:pt x="233387" y="275410"/>
                </a:lnTo>
                <a:lnTo>
                  <a:pt x="236868" y="276884"/>
                </a:lnTo>
                <a:lnTo>
                  <a:pt x="239188" y="278820"/>
                </a:lnTo>
                <a:lnTo>
                  <a:pt x="240736" y="281063"/>
                </a:lnTo>
                <a:lnTo>
                  <a:pt x="242455" y="286095"/>
                </a:lnTo>
                <a:lnTo>
                  <a:pt x="243423" y="296823"/>
                </a:lnTo>
                <a:lnTo>
                  <a:pt x="243558" y="301637"/>
                </a:lnTo>
                <a:lnTo>
                  <a:pt x="241169" y="312067"/>
                </a:lnTo>
                <a:lnTo>
                  <a:pt x="236932" y="323052"/>
                </a:lnTo>
                <a:lnTo>
                  <a:pt x="231874" y="334284"/>
                </a:lnTo>
                <a:lnTo>
                  <a:pt x="228240" y="338994"/>
                </a:lnTo>
                <a:lnTo>
                  <a:pt x="223911" y="343086"/>
                </a:lnTo>
                <a:lnTo>
                  <a:pt x="219121" y="346767"/>
                </a:lnTo>
                <a:lnTo>
                  <a:pt x="213070" y="351126"/>
                </a:lnTo>
                <a:lnTo>
                  <a:pt x="190901" y="366362"/>
                </a:lnTo>
                <a:lnTo>
                  <a:pt x="174586" y="377346"/>
                </a:lnTo>
                <a:lnTo>
                  <a:pt x="163377" y="382942"/>
                </a:lnTo>
                <a:lnTo>
                  <a:pt x="150190" y="388577"/>
                </a:lnTo>
                <a:lnTo>
                  <a:pt x="135683" y="394240"/>
                </a:lnTo>
                <a:lnTo>
                  <a:pt x="124107" y="398014"/>
                </a:lnTo>
                <a:lnTo>
                  <a:pt x="114485" y="400531"/>
                </a:lnTo>
                <a:lnTo>
                  <a:pt x="106165" y="402208"/>
                </a:lnTo>
                <a:lnTo>
                  <a:pt x="98713" y="403327"/>
                </a:lnTo>
                <a:lnTo>
                  <a:pt x="91840" y="404072"/>
                </a:lnTo>
                <a:lnTo>
                  <a:pt x="85354" y="404570"/>
                </a:lnTo>
                <a:lnTo>
                  <a:pt x="79124" y="403948"/>
                </a:lnTo>
                <a:lnTo>
                  <a:pt x="73066" y="402582"/>
                </a:lnTo>
                <a:lnTo>
                  <a:pt x="67122" y="400718"/>
                </a:lnTo>
                <a:lnTo>
                  <a:pt x="61255" y="398523"/>
                </a:lnTo>
                <a:lnTo>
                  <a:pt x="55438" y="396108"/>
                </a:lnTo>
                <a:lnTo>
                  <a:pt x="38090" y="38841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61"/>
          <p:cNvSpPr/>
          <p:nvPr/>
        </p:nvSpPr>
        <p:spPr>
          <a:xfrm>
            <a:off x="2848927" y="3644627"/>
            <a:ext cx="317184" cy="32976"/>
          </a:xfrm>
          <a:custGeom>
            <a:avLst/>
            <a:gdLst/>
            <a:ahLst/>
            <a:cxnLst/>
            <a:rect l="0" t="0" r="0" b="0"/>
            <a:pathLst>
              <a:path w="317184" h="32976">
                <a:moveTo>
                  <a:pt x="0" y="32975"/>
                </a:moveTo>
                <a:lnTo>
                  <a:pt x="9102" y="23874"/>
                </a:lnTo>
                <a:lnTo>
                  <a:pt x="12735" y="21192"/>
                </a:lnTo>
                <a:lnTo>
                  <a:pt x="16110" y="19405"/>
                </a:lnTo>
                <a:lnTo>
                  <a:pt x="19313" y="18213"/>
                </a:lnTo>
                <a:lnTo>
                  <a:pt x="22400" y="16466"/>
                </a:lnTo>
                <a:lnTo>
                  <a:pt x="25411" y="14349"/>
                </a:lnTo>
                <a:lnTo>
                  <a:pt x="28371" y="11985"/>
                </a:lnTo>
                <a:lnTo>
                  <a:pt x="32249" y="10409"/>
                </a:lnTo>
                <a:lnTo>
                  <a:pt x="36739" y="9359"/>
                </a:lnTo>
                <a:lnTo>
                  <a:pt x="41638" y="8658"/>
                </a:lnTo>
                <a:lnTo>
                  <a:pt x="47761" y="7239"/>
                </a:lnTo>
                <a:lnTo>
                  <a:pt x="54701" y="5340"/>
                </a:lnTo>
                <a:lnTo>
                  <a:pt x="62185" y="3122"/>
                </a:lnTo>
                <a:lnTo>
                  <a:pt x="70984" y="1643"/>
                </a:lnTo>
                <a:lnTo>
                  <a:pt x="80660" y="657"/>
                </a:lnTo>
                <a:lnTo>
                  <a:pt x="90921" y="0"/>
                </a:lnTo>
                <a:lnTo>
                  <a:pt x="100619" y="514"/>
                </a:lnTo>
                <a:lnTo>
                  <a:pt x="109942" y="1810"/>
                </a:lnTo>
                <a:lnTo>
                  <a:pt x="119015" y="3625"/>
                </a:lnTo>
                <a:lnTo>
                  <a:pt x="132683" y="4836"/>
                </a:lnTo>
                <a:lnTo>
                  <a:pt x="149415" y="5643"/>
                </a:lnTo>
                <a:lnTo>
                  <a:pt x="168190" y="6181"/>
                </a:lnTo>
                <a:lnTo>
                  <a:pt x="184517" y="7493"/>
                </a:lnTo>
                <a:lnTo>
                  <a:pt x="317183" y="244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362"/>
          <p:cNvSpPr/>
          <p:nvPr/>
        </p:nvSpPr>
        <p:spPr>
          <a:xfrm>
            <a:off x="3217544" y="3900487"/>
            <a:ext cx="402909" cy="308611"/>
          </a:xfrm>
          <a:custGeom>
            <a:avLst/>
            <a:gdLst/>
            <a:ahLst/>
            <a:cxnLst/>
            <a:rect l="0" t="0" r="0" b="0"/>
            <a:pathLst>
              <a:path w="402909" h="308611">
                <a:moveTo>
                  <a:pt x="402908" y="0"/>
                </a:moveTo>
                <a:lnTo>
                  <a:pt x="393806" y="13653"/>
                </a:lnTo>
                <a:lnTo>
                  <a:pt x="386798" y="22895"/>
                </a:lnTo>
                <a:lnTo>
                  <a:pt x="380508" y="31131"/>
                </a:lnTo>
                <a:lnTo>
                  <a:pt x="377497" y="35994"/>
                </a:lnTo>
                <a:lnTo>
                  <a:pt x="374537" y="41141"/>
                </a:lnTo>
                <a:lnTo>
                  <a:pt x="369707" y="47430"/>
                </a:lnTo>
                <a:lnTo>
                  <a:pt x="363629" y="54480"/>
                </a:lnTo>
                <a:lnTo>
                  <a:pt x="350208" y="68981"/>
                </a:lnTo>
                <a:lnTo>
                  <a:pt x="337893" y="81776"/>
                </a:lnTo>
                <a:lnTo>
                  <a:pt x="311149" y="108791"/>
                </a:lnTo>
                <a:lnTo>
                  <a:pt x="300778" y="118247"/>
                </a:lnTo>
                <a:lnTo>
                  <a:pt x="290054" y="127409"/>
                </a:lnTo>
                <a:lnTo>
                  <a:pt x="279094" y="136375"/>
                </a:lnTo>
                <a:lnTo>
                  <a:pt x="256757" y="153956"/>
                </a:lnTo>
                <a:lnTo>
                  <a:pt x="220222" y="182459"/>
                </a:lnTo>
                <a:lnTo>
                  <a:pt x="181774" y="212495"/>
                </a:lnTo>
                <a:lnTo>
                  <a:pt x="169760" y="221673"/>
                </a:lnTo>
                <a:lnTo>
                  <a:pt x="157941" y="229697"/>
                </a:lnTo>
                <a:lnTo>
                  <a:pt x="146252" y="236951"/>
                </a:lnTo>
                <a:lnTo>
                  <a:pt x="98896" y="263883"/>
                </a:lnTo>
                <a:lnTo>
                  <a:pt x="48353" y="291865"/>
                </a:lnTo>
                <a:lnTo>
                  <a:pt x="37951" y="297447"/>
                </a:lnTo>
                <a:lnTo>
                  <a:pt x="29111" y="301168"/>
                </a:lnTo>
                <a:lnTo>
                  <a:pt x="21312" y="303649"/>
                </a:lnTo>
                <a:lnTo>
                  <a:pt x="0" y="3086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363"/>
          <p:cNvSpPr/>
          <p:nvPr/>
        </p:nvSpPr>
        <p:spPr>
          <a:xfrm>
            <a:off x="3277552" y="3977640"/>
            <a:ext cx="265749" cy="231458"/>
          </a:xfrm>
          <a:custGeom>
            <a:avLst/>
            <a:gdLst/>
            <a:ahLst/>
            <a:cxnLst/>
            <a:rect l="0" t="0" r="0" b="0"/>
            <a:pathLst>
              <a:path w="265749" h="231458">
                <a:moveTo>
                  <a:pt x="0" y="0"/>
                </a:moveTo>
                <a:lnTo>
                  <a:pt x="35795" y="11931"/>
                </a:lnTo>
                <a:lnTo>
                  <a:pt x="43866" y="16527"/>
                </a:lnTo>
                <a:lnTo>
                  <a:pt x="52104" y="22448"/>
                </a:lnTo>
                <a:lnTo>
                  <a:pt x="60454" y="29253"/>
                </a:lnTo>
                <a:lnTo>
                  <a:pt x="79891" y="44433"/>
                </a:lnTo>
                <a:lnTo>
                  <a:pt x="90408" y="52482"/>
                </a:lnTo>
                <a:lnTo>
                  <a:pt x="105039" y="65468"/>
                </a:lnTo>
                <a:lnTo>
                  <a:pt x="141617" y="100217"/>
                </a:lnTo>
                <a:lnTo>
                  <a:pt x="163944" y="123008"/>
                </a:lnTo>
                <a:lnTo>
                  <a:pt x="265748" y="2314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364"/>
          <p:cNvSpPr/>
          <p:nvPr/>
        </p:nvSpPr>
        <p:spPr>
          <a:xfrm>
            <a:off x="4023359" y="3917632"/>
            <a:ext cx="51437" cy="342901"/>
          </a:xfrm>
          <a:custGeom>
            <a:avLst/>
            <a:gdLst/>
            <a:ahLst/>
            <a:cxnLst/>
            <a:rect l="0" t="0" r="0" b="0"/>
            <a:pathLst>
              <a:path w="51437" h="342901">
                <a:moveTo>
                  <a:pt x="0" y="0"/>
                </a:moveTo>
                <a:lnTo>
                  <a:pt x="4552" y="18203"/>
                </a:lnTo>
                <a:lnTo>
                  <a:pt x="6844" y="26423"/>
                </a:lnTo>
                <a:lnTo>
                  <a:pt x="11932" y="43176"/>
                </a:lnTo>
                <a:lnTo>
                  <a:pt x="13670" y="51644"/>
                </a:lnTo>
                <a:lnTo>
                  <a:pt x="14829" y="60147"/>
                </a:lnTo>
                <a:lnTo>
                  <a:pt x="15601" y="68673"/>
                </a:lnTo>
                <a:lnTo>
                  <a:pt x="17068" y="78167"/>
                </a:lnTo>
                <a:lnTo>
                  <a:pt x="18999" y="88306"/>
                </a:lnTo>
                <a:lnTo>
                  <a:pt x="23684" y="109733"/>
                </a:lnTo>
                <a:lnTo>
                  <a:pt x="28942" y="131955"/>
                </a:lnTo>
                <a:lnTo>
                  <a:pt x="31677" y="156550"/>
                </a:lnTo>
                <a:lnTo>
                  <a:pt x="37257" y="229598"/>
                </a:lnTo>
                <a:lnTo>
                  <a:pt x="41202" y="294301"/>
                </a:lnTo>
                <a:lnTo>
                  <a:pt x="42125" y="316856"/>
                </a:lnTo>
                <a:lnTo>
                  <a:pt x="42371" y="325537"/>
                </a:lnTo>
                <a:lnTo>
                  <a:pt x="43488" y="331325"/>
                </a:lnTo>
                <a:lnTo>
                  <a:pt x="45184" y="335183"/>
                </a:lnTo>
                <a:lnTo>
                  <a:pt x="51436"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365"/>
          <p:cNvSpPr/>
          <p:nvPr/>
        </p:nvSpPr>
        <p:spPr>
          <a:xfrm>
            <a:off x="3911917" y="4029075"/>
            <a:ext cx="428626" cy="42863"/>
          </a:xfrm>
          <a:custGeom>
            <a:avLst/>
            <a:gdLst/>
            <a:ahLst/>
            <a:cxnLst/>
            <a:rect l="0" t="0" r="0" b="0"/>
            <a:pathLst>
              <a:path w="428626" h="42863">
                <a:moveTo>
                  <a:pt x="0" y="0"/>
                </a:moveTo>
                <a:lnTo>
                  <a:pt x="65004" y="0"/>
                </a:lnTo>
                <a:lnTo>
                  <a:pt x="81436" y="952"/>
                </a:lnTo>
                <a:lnTo>
                  <a:pt x="125094" y="4550"/>
                </a:lnTo>
                <a:lnTo>
                  <a:pt x="145308" y="6843"/>
                </a:lnTo>
                <a:lnTo>
                  <a:pt x="163547" y="9325"/>
                </a:lnTo>
                <a:lnTo>
                  <a:pt x="196513" y="14621"/>
                </a:lnTo>
                <a:lnTo>
                  <a:pt x="227039" y="20151"/>
                </a:lnTo>
                <a:lnTo>
                  <a:pt x="241847" y="22006"/>
                </a:lnTo>
                <a:lnTo>
                  <a:pt x="256481" y="23243"/>
                </a:lnTo>
                <a:lnTo>
                  <a:pt x="271000" y="24068"/>
                </a:lnTo>
                <a:lnTo>
                  <a:pt x="285442" y="25570"/>
                </a:lnTo>
                <a:lnTo>
                  <a:pt x="299832" y="27524"/>
                </a:lnTo>
                <a:lnTo>
                  <a:pt x="314188" y="29779"/>
                </a:lnTo>
                <a:lnTo>
                  <a:pt x="327568" y="32235"/>
                </a:lnTo>
                <a:lnTo>
                  <a:pt x="352596" y="37504"/>
                </a:lnTo>
                <a:lnTo>
                  <a:pt x="364604" y="39290"/>
                </a:lnTo>
                <a:lnTo>
                  <a:pt x="376419" y="40481"/>
                </a:lnTo>
                <a:lnTo>
                  <a:pt x="397802" y="41804"/>
                </a:lnTo>
                <a:lnTo>
                  <a:pt x="428625" y="428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366"/>
          <p:cNvSpPr/>
          <p:nvPr/>
        </p:nvSpPr>
        <p:spPr>
          <a:xfrm>
            <a:off x="4444462" y="3840479"/>
            <a:ext cx="358235" cy="435731"/>
          </a:xfrm>
          <a:custGeom>
            <a:avLst/>
            <a:gdLst/>
            <a:ahLst/>
            <a:cxnLst/>
            <a:rect l="0" t="0" r="0" b="0"/>
            <a:pathLst>
              <a:path w="358235" h="435731">
                <a:moveTo>
                  <a:pt x="238980" y="0"/>
                </a:moveTo>
                <a:lnTo>
                  <a:pt x="227048" y="23864"/>
                </a:lnTo>
                <a:lnTo>
                  <a:pt x="221501" y="31150"/>
                </a:lnTo>
                <a:lnTo>
                  <a:pt x="213992" y="39817"/>
                </a:lnTo>
                <a:lnTo>
                  <a:pt x="205177" y="49405"/>
                </a:lnTo>
                <a:lnTo>
                  <a:pt x="196442" y="57702"/>
                </a:lnTo>
                <a:lnTo>
                  <a:pt x="187761" y="65138"/>
                </a:lnTo>
                <a:lnTo>
                  <a:pt x="179117" y="72001"/>
                </a:lnTo>
                <a:lnTo>
                  <a:pt x="167639" y="82291"/>
                </a:lnTo>
                <a:lnTo>
                  <a:pt x="139645" y="108964"/>
                </a:lnTo>
                <a:lnTo>
                  <a:pt x="77165" y="170480"/>
                </a:lnTo>
                <a:lnTo>
                  <a:pt x="68238" y="180329"/>
                </a:lnTo>
                <a:lnTo>
                  <a:pt x="59430" y="190704"/>
                </a:lnTo>
                <a:lnTo>
                  <a:pt x="50700" y="201431"/>
                </a:lnTo>
                <a:lnTo>
                  <a:pt x="42975" y="211440"/>
                </a:lnTo>
                <a:lnTo>
                  <a:pt x="35920" y="220970"/>
                </a:lnTo>
                <a:lnTo>
                  <a:pt x="29312" y="230181"/>
                </a:lnTo>
                <a:lnTo>
                  <a:pt x="23001" y="240132"/>
                </a:lnTo>
                <a:lnTo>
                  <a:pt x="16889" y="250575"/>
                </a:lnTo>
                <a:lnTo>
                  <a:pt x="10909" y="261348"/>
                </a:lnTo>
                <a:lnTo>
                  <a:pt x="6923" y="271387"/>
                </a:lnTo>
                <a:lnTo>
                  <a:pt x="4266" y="280938"/>
                </a:lnTo>
                <a:lnTo>
                  <a:pt x="2494" y="290162"/>
                </a:lnTo>
                <a:lnTo>
                  <a:pt x="1312" y="299169"/>
                </a:lnTo>
                <a:lnTo>
                  <a:pt x="525" y="308031"/>
                </a:lnTo>
                <a:lnTo>
                  <a:pt x="0" y="316797"/>
                </a:lnTo>
                <a:lnTo>
                  <a:pt x="602" y="325498"/>
                </a:lnTo>
                <a:lnTo>
                  <a:pt x="1956" y="334156"/>
                </a:lnTo>
                <a:lnTo>
                  <a:pt x="3812" y="342786"/>
                </a:lnTo>
                <a:lnTo>
                  <a:pt x="6954" y="350445"/>
                </a:lnTo>
                <a:lnTo>
                  <a:pt x="15525" y="364033"/>
                </a:lnTo>
                <a:lnTo>
                  <a:pt x="21430" y="371277"/>
                </a:lnTo>
                <a:lnTo>
                  <a:pt x="28224" y="378963"/>
                </a:lnTo>
                <a:lnTo>
                  <a:pt x="35611" y="386945"/>
                </a:lnTo>
                <a:lnTo>
                  <a:pt x="44346" y="393219"/>
                </a:lnTo>
                <a:lnTo>
                  <a:pt x="53979" y="398353"/>
                </a:lnTo>
                <a:lnTo>
                  <a:pt x="64211" y="402729"/>
                </a:lnTo>
                <a:lnTo>
                  <a:pt x="85740" y="412671"/>
                </a:lnTo>
                <a:lnTo>
                  <a:pt x="96815" y="417990"/>
                </a:lnTo>
                <a:lnTo>
                  <a:pt x="108008" y="421535"/>
                </a:lnTo>
                <a:lnTo>
                  <a:pt x="119281" y="423899"/>
                </a:lnTo>
                <a:lnTo>
                  <a:pt x="130606" y="425474"/>
                </a:lnTo>
                <a:lnTo>
                  <a:pt x="141965" y="427477"/>
                </a:lnTo>
                <a:lnTo>
                  <a:pt x="153349" y="429765"/>
                </a:lnTo>
                <a:lnTo>
                  <a:pt x="164748" y="432243"/>
                </a:lnTo>
                <a:lnTo>
                  <a:pt x="177109" y="433894"/>
                </a:lnTo>
                <a:lnTo>
                  <a:pt x="190113" y="434996"/>
                </a:lnTo>
                <a:lnTo>
                  <a:pt x="203544" y="435730"/>
                </a:lnTo>
                <a:lnTo>
                  <a:pt x="216309" y="435267"/>
                </a:lnTo>
                <a:lnTo>
                  <a:pt x="228629" y="434006"/>
                </a:lnTo>
                <a:lnTo>
                  <a:pt x="240652" y="432212"/>
                </a:lnTo>
                <a:lnTo>
                  <a:pt x="251524" y="431017"/>
                </a:lnTo>
                <a:lnTo>
                  <a:pt x="261630" y="430220"/>
                </a:lnTo>
                <a:lnTo>
                  <a:pt x="271225" y="429689"/>
                </a:lnTo>
                <a:lnTo>
                  <a:pt x="282385" y="427429"/>
                </a:lnTo>
                <a:lnTo>
                  <a:pt x="294586" y="424018"/>
                </a:lnTo>
                <a:lnTo>
                  <a:pt x="307483" y="419839"/>
                </a:lnTo>
                <a:lnTo>
                  <a:pt x="317986" y="415148"/>
                </a:lnTo>
                <a:lnTo>
                  <a:pt x="326894" y="410115"/>
                </a:lnTo>
                <a:lnTo>
                  <a:pt x="334737" y="404856"/>
                </a:lnTo>
                <a:lnTo>
                  <a:pt x="340917" y="400397"/>
                </a:lnTo>
                <a:lnTo>
                  <a:pt x="350326" y="392902"/>
                </a:lnTo>
                <a:lnTo>
                  <a:pt x="353216" y="387665"/>
                </a:lnTo>
                <a:lnTo>
                  <a:pt x="356427" y="374226"/>
                </a:lnTo>
                <a:lnTo>
                  <a:pt x="357853" y="361268"/>
                </a:lnTo>
                <a:lnTo>
                  <a:pt x="358234" y="355145"/>
                </a:lnTo>
                <a:lnTo>
                  <a:pt x="357535" y="348206"/>
                </a:lnTo>
                <a:lnTo>
                  <a:pt x="356117" y="340723"/>
                </a:lnTo>
                <a:lnTo>
                  <a:pt x="354219" y="332876"/>
                </a:lnTo>
                <a:lnTo>
                  <a:pt x="351048" y="324788"/>
                </a:lnTo>
                <a:lnTo>
                  <a:pt x="347030" y="316538"/>
                </a:lnTo>
                <a:lnTo>
                  <a:pt x="342445" y="308180"/>
                </a:lnTo>
                <a:lnTo>
                  <a:pt x="337485" y="299752"/>
                </a:lnTo>
                <a:lnTo>
                  <a:pt x="326892" y="282766"/>
                </a:lnTo>
                <a:lnTo>
                  <a:pt x="319496" y="274236"/>
                </a:lnTo>
                <a:lnTo>
                  <a:pt x="310755" y="265692"/>
                </a:lnTo>
                <a:lnTo>
                  <a:pt x="301118" y="257138"/>
                </a:lnTo>
                <a:lnTo>
                  <a:pt x="291835" y="249531"/>
                </a:lnTo>
                <a:lnTo>
                  <a:pt x="282789" y="242554"/>
                </a:lnTo>
                <a:lnTo>
                  <a:pt x="273901" y="235998"/>
                </a:lnTo>
                <a:lnTo>
                  <a:pt x="261308" y="227817"/>
                </a:lnTo>
                <a:lnTo>
                  <a:pt x="229536" y="208567"/>
                </a:lnTo>
                <a:lnTo>
                  <a:pt x="214587" y="200005"/>
                </a:lnTo>
                <a:lnTo>
                  <a:pt x="187816" y="185412"/>
                </a:lnTo>
                <a:lnTo>
                  <a:pt x="172486" y="179805"/>
                </a:lnTo>
                <a:lnTo>
                  <a:pt x="155598" y="175115"/>
                </a:lnTo>
                <a:lnTo>
                  <a:pt x="137672" y="171036"/>
                </a:lnTo>
                <a:lnTo>
                  <a:pt x="123816" y="168317"/>
                </a:lnTo>
                <a:lnTo>
                  <a:pt x="112674" y="166504"/>
                </a:lnTo>
                <a:lnTo>
                  <a:pt x="103341" y="165295"/>
                </a:lnTo>
                <a:lnTo>
                  <a:pt x="96167" y="165442"/>
                </a:lnTo>
                <a:lnTo>
                  <a:pt x="90431" y="166493"/>
                </a:lnTo>
                <a:lnTo>
                  <a:pt x="76103" y="1714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367"/>
          <p:cNvSpPr/>
          <p:nvPr/>
        </p:nvSpPr>
        <p:spPr>
          <a:xfrm>
            <a:off x="2608897" y="4466272"/>
            <a:ext cx="334329" cy="17146"/>
          </a:xfrm>
          <a:custGeom>
            <a:avLst/>
            <a:gdLst/>
            <a:ahLst/>
            <a:cxnLst/>
            <a:rect l="0" t="0" r="0" b="0"/>
            <a:pathLst>
              <a:path w="334329" h="17146">
                <a:moveTo>
                  <a:pt x="0" y="0"/>
                </a:moveTo>
                <a:lnTo>
                  <a:pt x="161636" y="0"/>
                </a:lnTo>
                <a:lnTo>
                  <a:pt x="171574" y="953"/>
                </a:lnTo>
                <a:lnTo>
                  <a:pt x="182010" y="2540"/>
                </a:lnTo>
                <a:lnTo>
                  <a:pt x="192778" y="4551"/>
                </a:lnTo>
                <a:lnTo>
                  <a:pt x="203766" y="5892"/>
                </a:lnTo>
                <a:lnTo>
                  <a:pt x="214902" y="6785"/>
                </a:lnTo>
                <a:lnTo>
                  <a:pt x="226135" y="7381"/>
                </a:lnTo>
                <a:lnTo>
                  <a:pt x="251317" y="8043"/>
                </a:lnTo>
                <a:lnTo>
                  <a:pt x="264700" y="8219"/>
                </a:lnTo>
                <a:lnTo>
                  <a:pt x="276479" y="9290"/>
                </a:lnTo>
                <a:lnTo>
                  <a:pt x="287189" y="10956"/>
                </a:lnTo>
                <a:lnTo>
                  <a:pt x="297187" y="13019"/>
                </a:lnTo>
                <a:lnTo>
                  <a:pt x="305757" y="14394"/>
                </a:lnTo>
                <a:lnTo>
                  <a:pt x="313376" y="15311"/>
                </a:lnTo>
                <a:lnTo>
                  <a:pt x="334328" y="171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368"/>
          <p:cNvSpPr/>
          <p:nvPr/>
        </p:nvSpPr>
        <p:spPr>
          <a:xfrm>
            <a:off x="3104586" y="4346257"/>
            <a:ext cx="156304" cy="351473"/>
          </a:xfrm>
          <a:custGeom>
            <a:avLst/>
            <a:gdLst/>
            <a:ahLst/>
            <a:cxnLst/>
            <a:rect l="0" t="0" r="0" b="0"/>
            <a:pathLst>
              <a:path w="156304" h="351473">
                <a:moveTo>
                  <a:pt x="1516" y="0"/>
                </a:moveTo>
                <a:lnTo>
                  <a:pt x="1516" y="4939"/>
                </a:lnTo>
                <a:lnTo>
                  <a:pt x="1516" y="838"/>
                </a:lnTo>
                <a:lnTo>
                  <a:pt x="2468" y="559"/>
                </a:lnTo>
                <a:lnTo>
                  <a:pt x="6067" y="249"/>
                </a:lnTo>
                <a:lnTo>
                  <a:pt x="8360" y="9691"/>
                </a:lnTo>
                <a:lnTo>
                  <a:pt x="10841" y="25511"/>
                </a:lnTo>
                <a:lnTo>
                  <a:pt x="13448" y="45582"/>
                </a:lnTo>
                <a:lnTo>
                  <a:pt x="15185" y="70393"/>
                </a:lnTo>
                <a:lnTo>
                  <a:pt x="16344" y="98364"/>
                </a:lnTo>
                <a:lnTo>
                  <a:pt x="17116" y="128441"/>
                </a:lnTo>
                <a:lnTo>
                  <a:pt x="13821" y="149445"/>
                </a:lnTo>
                <a:lnTo>
                  <a:pt x="7815" y="164400"/>
                </a:lnTo>
                <a:lnTo>
                  <a:pt x="0" y="175322"/>
                </a:lnTo>
                <a:lnTo>
                  <a:pt x="8125" y="182604"/>
                </a:lnTo>
                <a:lnTo>
                  <a:pt x="26877" y="187459"/>
                </a:lnTo>
                <a:lnTo>
                  <a:pt x="52713" y="190695"/>
                </a:lnTo>
                <a:lnTo>
                  <a:pt x="81368" y="198568"/>
                </a:lnTo>
                <a:lnTo>
                  <a:pt x="111901" y="209531"/>
                </a:lnTo>
                <a:lnTo>
                  <a:pt x="143686" y="222555"/>
                </a:lnTo>
                <a:lnTo>
                  <a:pt x="156303" y="241715"/>
                </a:lnTo>
                <a:lnTo>
                  <a:pt x="156142" y="264966"/>
                </a:lnTo>
                <a:lnTo>
                  <a:pt x="70096" y="3514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369"/>
          <p:cNvSpPr/>
          <p:nvPr/>
        </p:nvSpPr>
        <p:spPr>
          <a:xfrm>
            <a:off x="3148964" y="4415190"/>
            <a:ext cx="162879" cy="8221"/>
          </a:xfrm>
          <a:custGeom>
            <a:avLst/>
            <a:gdLst/>
            <a:ahLst/>
            <a:cxnLst/>
            <a:rect l="0" t="0" r="0" b="0"/>
            <a:pathLst>
              <a:path w="162879" h="8221">
                <a:moveTo>
                  <a:pt x="0" y="8220"/>
                </a:moveTo>
                <a:lnTo>
                  <a:pt x="18204" y="3669"/>
                </a:lnTo>
                <a:lnTo>
                  <a:pt x="26423" y="2328"/>
                </a:lnTo>
                <a:lnTo>
                  <a:pt x="34761" y="1434"/>
                </a:lnTo>
                <a:lnTo>
                  <a:pt x="43176" y="838"/>
                </a:lnTo>
                <a:lnTo>
                  <a:pt x="52597" y="442"/>
                </a:lnTo>
                <a:lnTo>
                  <a:pt x="73224" y="0"/>
                </a:lnTo>
                <a:lnTo>
                  <a:pt x="87869" y="835"/>
                </a:lnTo>
                <a:lnTo>
                  <a:pt x="105252" y="2344"/>
                </a:lnTo>
                <a:lnTo>
                  <a:pt x="162878" y="822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370"/>
          <p:cNvSpPr/>
          <p:nvPr/>
        </p:nvSpPr>
        <p:spPr>
          <a:xfrm>
            <a:off x="3106102" y="4457700"/>
            <a:ext cx="330153" cy="445510"/>
          </a:xfrm>
          <a:custGeom>
            <a:avLst/>
            <a:gdLst/>
            <a:ahLst/>
            <a:cxnLst/>
            <a:rect l="0" t="0" r="0" b="0"/>
            <a:pathLst>
              <a:path w="330153" h="445510">
                <a:moveTo>
                  <a:pt x="51435" y="0"/>
                </a:moveTo>
                <a:lnTo>
                  <a:pt x="63367" y="11931"/>
                </a:lnTo>
                <a:lnTo>
                  <a:pt x="65105" y="14621"/>
                </a:lnTo>
                <a:lnTo>
                  <a:pt x="67035" y="20151"/>
                </a:lnTo>
                <a:lnTo>
                  <a:pt x="66598" y="23911"/>
                </a:lnTo>
                <a:lnTo>
                  <a:pt x="62384" y="37353"/>
                </a:lnTo>
                <a:lnTo>
                  <a:pt x="59759" y="48744"/>
                </a:lnTo>
                <a:lnTo>
                  <a:pt x="55770" y="58494"/>
                </a:lnTo>
                <a:lnTo>
                  <a:pt x="50821" y="69177"/>
                </a:lnTo>
                <a:lnTo>
                  <a:pt x="46400" y="79323"/>
                </a:lnTo>
                <a:lnTo>
                  <a:pt x="43911" y="90389"/>
                </a:lnTo>
                <a:lnTo>
                  <a:pt x="43070" y="102662"/>
                </a:lnTo>
                <a:lnTo>
                  <a:pt x="42924" y="113920"/>
                </a:lnTo>
                <a:lnTo>
                  <a:pt x="42864" y="140265"/>
                </a:lnTo>
                <a:lnTo>
                  <a:pt x="47414" y="153214"/>
                </a:lnTo>
                <a:lnTo>
                  <a:pt x="50641" y="166860"/>
                </a:lnTo>
                <a:lnTo>
                  <a:pt x="51082" y="169410"/>
                </a:lnTo>
                <a:lnTo>
                  <a:pt x="50247" y="170090"/>
                </a:lnTo>
                <a:lnTo>
                  <a:pt x="46779" y="170845"/>
                </a:lnTo>
                <a:lnTo>
                  <a:pt x="46426" y="171047"/>
                </a:lnTo>
                <a:lnTo>
                  <a:pt x="50587" y="171397"/>
                </a:lnTo>
                <a:lnTo>
                  <a:pt x="55735" y="166883"/>
                </a:lnTo>
                <a:lnTo>
                  <a:pt x="59064" y="165548"/>
                </a:lnTo>
                <a:lnTo>
                  <a:pt x="67843" y="164064"/>
                </a:lnTo>
                <a:lnTo>
                  <a:pt x="78095" y="163405"/>
                </a:lnTo>
                <a:lnTo>
                  <a:pt x="89001" y="163112"/>
                </a:lnTo>
                <a:lnTo>
                  <a:pt x="121763" y="162908"/>
                </a:lnTo>
                <a:lnTo>
                  <a:pt x="130706" y="163850"/>
                </a:lnTo>
                <a:lnTo>
                  <a:pt x="140477" y="165431"/>
                </a:lnTo>
                <a:lnTo>
                  <a:pt x="150801" y="167437"/>
                </a:lnTo>
                <a:lnTo>
                  <a:pt x="160542" y="170679"/>
                </a:lnTo>
                <a:lnTo>
                  <a:pt x="169893" y="174747"/>
                </a:lnTo>
                <a:lnTo>
                  <a:pt x="178984" y="179362"/>
                </a:lnTo>
                <a:lnTo>
                  <a:pt x="187903" y="184345"/>
                </a:lnTo>
                <a:lnTo>
                  <a:pt x="196706" y="189571"/>
                </a:lnTo>
                <a:lnTo>
                  <a:pt x="205432" y="194960"/>
                </a:lnTo>
                <a:lnTo>
                  <a:pt x="213155" y="199506"/>
                </a:lnTo>
                <a:lnTo>
                  <a:pt x="220208" y="203489"/>
                </a:lnTo>
                <a:lnTo>
                  <a:pt x="226816" y="207097"/>
                </a:lnTo>
                <a:lnTo>
                  <a:pt x="233125" y="211407"/>
                </a:lnTo>
                <a:lnTo>
                  <a:pt x="239237" y="216185"/>
                </a:lnTo>
                <a:lnTo>
                  <a:pt x="245217" y="221276"/>
                </a:lnTo>
                <a:lnTo>
                  <a:pt x="253013" y="228480"/>
                </a:lnTo>
                <a:lnTo>
                  <a:pt x="271835" y="246644"/>
                </a:lnTo>
                <a:lnTo>
                  <a:pt x="280283" y="253964"/>
                </a:lnTo>
                <a:lnTo>
                  <a:pt x="287821" y="259797"/>
                </a:lnTo>
                <a:lnTo>
                  <a:pt x="294750" y="264638"/>
                </a:lnTo>
                <a:lnTo>
                  <a:pt x="299370" y="269770"/>
                </a:lnTo>
                <a:lnTo>
                  <a:pt x="302450" y="275097"/>
                </a:lnTo>
                <a:lnTo>
                  <a:pt x="304504" y="280553"/>
                </a:lnTo>
                <a:lnTo>
                  <a:pt x="311865" y="291695"/>
                </a:lnTo>
                <a:lnTo>
                  <a:pt x="319582" y="302045"/>
                </a:lnTo>
                <a:lnTo>
                  <a:pt x="324878" y="313226"/>
                </a:lnTo>
                <a:lnTo>
                  <a:pt x="329493" y="319551"/>
                </a:lnTo>
                <a:lnTo>
                  <a:pt x="330152" y="323524"/>
                </a:lnTo>
                <a:lnTo>
                  <a:pt x="328344" y="333018"/>
                </a:lnTo>
                <a:lnTo>
                  <a:pt x="324366" y="343588"/>
                </a:lnTo>
                <a:lnTo>
                  <a:pt x="321971" y="349074"/>
                </a:lnTo>
                <a:lnTo>
                  <a:pt x="316565" y="355588"/>
                </a:lnTo>
                <a:lnTo>
                  <a:pt x="309151" y="362788"/>
                </a:lnTo>
                <a:lnTo>
                  <a:pt x="300398" y="370446"/>
                </a:lnTo>
                <a:lnTo>
                  <a:pt x="287895" y="378409"/>
                </a:lnTo>
                <a:lnTo>
                  <a:pt x="272893" y="386575"/>
                </a:lnTo>
                <a:lnTo>
                  <a:pt x="256223" y="394877"/>
                </a:lnTo>
                <a:lnTo>
                  <a:pt x="242253" y="401364"/>
                </a:lnTo>
                <a:lnTo>
                  <a:pt x="230082" y="406640"/>
                </a:lnTo>
                <a:lnTo>
                  <a:pt x="219111" y="411111"/>
                </a:lnTo>
                <a:lnTo>
                  <a:pt x="207986" y="415044"/>
                </a:lnTo>
                <a:lnTo>
                  <a:pt x="196760" y="418619"/>
                </a:lnTo>
                <a:lnTo>
                  <a:pt x="137715" y="435750"/>
                </a:lnTo>
                <a:lnTo>
                  <a:pt x="123242" y="439090"/>
                </a:lnTo>
                <a:lnTo>
                  <a:pt x="110737" y="441316"/>
                </a:lnTo>
                <a:lnTo>
                  <a:pt x="99542" y="442801"/>
                </a:lnTo>
                <a:lnTo>
                  <a:pt x="87316" y="443790"/>
                </a:lnTo>
                <a:lnTo>
                  <a:pt x="74403" y="444450"/>
                </a:lnTo>
                <a:lnTo>
                  <a:pt x="41096" y="445379"/>
                </a:lnTo>
                <a:lnTo>
                  <a:pt x="33112" y="445509"/>
                </a:lnTo>
                <a:lnTo>
                  <a:pt x="26837" y="444643"/>
                </a:lnTo>
                <a:lnTo>
                  <a:pt x="17325" y="441142"/>
                </a:lnTo>
                <a:lnTo>
                  <a:pt x="9923" y="436410"/>
                </a:lnTo>
                <a:lnTo>
                  <a:pt x="0" y="4286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371"/>
          <p:cNvSpPr/>
          <p:nvPr/>
        </p:nvSpPr>
        <p:spPr>
          <a:xfrm>
            <a:off x="3200400" y="4517707"/>
            <a:ext cx="222885" cy="17146"/>
          </a:xfrm>
          <a:custGeom>
            <a:avLst/>
            <a:gdLst/>
            <a:ahLst/>
            <a:cxnLst/>
            <a:rect l="0" t="0" r="0" b="0"/>
            <a:pathLst>
              <a:path w="222885" h="17146">
                <a:moveTo>
                  <a:pt x="0" y="17145"/>
                </a:moveTo>
                <a:lnTo>
                  <a:pt x="13652" y="12595"/>
                </a:lnTo>
                <a:lnTo>
                  <a:pt x="20531" y="11254"/>
                </a:lnTo>
                <a:lnTo>
                  <a:pt x="27975" y="10360"/>
                </a:lnTo>
                <a:lnTo>
                  <a:pt x="35795" y="9764"/>
                </a:lnTo>
                <a:lnTo>
                  <a:pt x="44818" y="9367"/>
                </a:lnTo>
                <a:lnTo>
                  <a:pt x="65004" y="8926"/>
                </a:lnTo>
                <a:lnTo>
                  <a:pt x="76673" y="7856"/>
                </a:lnTo>
                <a:lnTo>
                  <a:pt x="89215" y="6190"/>
                </a:lnTo>
                <a:lnTo>
                  <a:pt x="102339" y="4126"/>
                </a:lnTo>
                <a:lnTo>
                  <a:pt x="118709" y="2751"/>
                </a:lnTo>
                <a:lnTo>
                  <a:pt x="137242" y="1834"/>
                </a:lnTo>
                <a:lnTo>
                  <a:pt x="187031" y="544"/>
                </a:lnTo>
                <a:lnTo>
                  <a:pt x="22288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372"/>
          <p:cNvSpPr/>
          <p:nvPr/>
        </p:nvSpPr>
        <p:spPr>
          <a:xfrm>
            <a:off x="3594734" y="4792027"/>
            <a:ext cx="385331" cy="300039"/>
          </a:xfrm>
          <a:custGeom>
            <a:avLst/>
            <a:gdLst/>
            <a:ahLst/>
            <a:cxnLst/>
            <a:rect l="0" t="0" r="0" b="0"/>
            <a:pathLst>
              <a:path w="385331" h="300039">
                <a:moveTo>
                  <a:pt x="342900" y="0"/>
                </a:moveTo>
                <a:lnTo>
                  <a:pt x="352003" y="4551"/>
                </a:lnTo>
                <a:lnTo>
                  <a:pt x="361551" y="6785"/>
                </a:lnTo>
                <a:lnTo>
                  <a:pt x="366764" y="7381"/>
                </a:lnTo>
                <a:lnTo>
                  <a:pt x="370239" y="8731"/>
                </a:lnTo>
                <a:lnTo>
                  <a:pt x="372557" y="10583"/>
                </a:lnTo>
                <a:lnTo>
                  <a:pt x="374101" y="12770"/>
                </a:lnTo>
                <a:lnTo>
                  <a:pt x="376084" y="14229"/>
                </a:lnTo>
                <a:lnTo>
                  <a:pt x="380826" y="15849"/>
                </a:lnTo>
                <a:lnTo>
                  <a:pt x="382472" y="17234"/>
                </a:lnTo>
                <a:lnTo>
                  <a:pt x="383568" y="19109"/>
                </a:lnTo>
                <a:lnTo>
                  <a:pt x="384788" y="23733"/>
                </a:lnTo>
                <a:lnTo>
                  <a:pt x="385330" y="28963"/>
                </a:lnTo>
                <a:lnTo>
                  <a:pt x="383030" y="37003"/>
                </a:lnTo>
                <a:lnTo>
                  <a:pt x="381084" y="41813"/>
                </a:lnTo>
                <a:lnTo>
                  <a:pt x="375976" y="48831"/>
                </a:lnTo>
                <a:lnTo>
                  <a:pt x="368761" y="57319"/>
                </a:lnTo>
                <a:lnTo>
                  <a:pt x="360141" y="66788"/>
                </a:lnTo>
                <a:lnTo>
                  <a:pt x="352489" y="75958"/>
                </a:lnTo>
                <a:lnTo>
                  <a:pt x="345483" y="84929"/>
                </a:lnTo>
                <a:lnTo>
                  <a:pt x="338907" y="93767"/>
                </a:lnTo>
                <a:lnTo>
                  <a:pt x="330713" y="102516"/>
                </a:lnTo>
                <a:lnTo>
                  <a:pt x="321440" y="111207"/>
                </a:lnTo>
                <a:lnTo>
                  <a:pt x="311449" y="119858"/>
                </a:lnTo>
                <a:lnTo>
                  <a:pt x="300978" y="129435"/>
                </a:lnTo>
                <a:lnTo>
                  <a:pt x="279183" y="150237"/>
                </a:lnTo>
                <a:lnTo>
                  <a:pt x="267085" y="161118"/>
                </a:lnTo>
                <a:lnTo>
                  <a:pt x="240942" y="183368"/>
                </a:lnTo>
                <a:lnTo>
                  <a:pt x="199449" y="217315"/>
                </a:lnTo>
                <a:lnTo>
                  <a:pt x="185353" y="227744"/>
                </a:lnTo>
                <a:lnTo>
                  <a:pt x="171195" y="237554"/>
                </a:lnTo>
                <a:lnTo>
                  <a:pt x="156992" y="246953"/>
                </a:lnTo>
                <a:lnTo>
                  <a:pt x="142761" y="255123"/>
                </a:lnTo>
                <a:lnTo>
                  <a:pt x="128512" y="262474"/>
                </a:lnTo>
                <a:lnTo>
                  <a:pt x="114250" y="269280"/>
                </a:lnTo>
                <a:lnTo>
                  <a:pt x="100932" y="274771"/>
                </a:lnTo>
                <a:lnTo>
                  <a:pt x="88243" y="279383"/>
                </a:lnTo>
                <a:lnTo>
                  <a:pt x="75974" y="283410"/>
                </a:lnTo>
                <a:lnTo>
                  <a:pt x="65889" y="287047"/>
                </a:lnTo>
                <a:lnTo>
                  <a:pt x="57262" y="290425"/>
                </a:lnTo>
                <a:lnTo>
                  <a:pt x="49605" y="293629"/>
                </a:lnTo>
                <a:lnTo>
                  <a:pt x="40690" y="295765"/>
                </a:lnTo>
                <a:lnTo>
                  <a:pt x="30936" y="297190"/>
                </a:lnTo>
                <a:lnTo>
                  <a:pt x="0" y="3000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373"/>
          <p:cNvSpPr/>
          <p:nvPr/>
        </p:nvSpPr>
        <p:spPr>
          <a:xfrm>
            <a:off x="3680459" y="4877752"/>
            <a:ext cx="445771" cy="317184"/>
          </a:xfrm>
          <a:custGeom>
            <a:avLst/>
            <a:gdLst/>
            <a:ahLst/>
            <a:cxnLst/>
            <a:rect l="0" t="0" r="0" b="0"/>
            <a:pathLst>
              <a:path w="445771" h="317184">
                <a:moveTo>
                  <a:pt x="0" y="0"/>
                </a:moveTo>
                <a:lnTo>
                  <a:pt x="35796" y="11932"/>
                </a:lnTo>
                <a:lnTo>
                  <a:pt x="44819" y="15574"/>
                </a:lnTo>
                <a:lnTo>
                  <a:pt x="54644" y="19908"/>
                </a:lnTo>
                <a:lnTo>
                  <a:pt x="65005" y="24702"/>
                </a:lnTo>
                <a:lnTo>
                  <a:pt x="81436" y="33613"/>
                </a:lnTo>
                <a:lnTo>
                  <a:pt x="125094" y="58754"/>
                </a:lnTo>
                <a:lnTo>
                  <a:pt x="146262" y="72507"/>
                </a:lnTo>
                <a:lnTo>
                  <a:pt x="166088" y="86438"/>
                </a:lnTo>
                <a:lnTo>
                  <a:pt x="185020" y="100488"/>
                </a:lnTo>
                <a:lnTo>
                  <a:pt x="221297" y="128799"/>
                </a:lnTo>
                <a:lnTo>
                  <a:pt x="291152" y="185780"/>
                </a:lnTo>
                <a:lnTo>
                  <a:pt x="338316" y="227031"/>
                </a:lnTo>
                <a:lnTo>
                  <a:pt x="365562" y="251367"/>
                </a:lnTo>
                <a:lnTo>
                  <a:pt x="386583" y="269495"/>
                </a:lnTo>
                <a:lnTo>
                  <a:pt x="403455" y="283486"/>
                </a:lnTo>
                <a:lnTo>
                  <a:pt x="445770" y="31718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374"/>
          <p:cNvSpPr/>
          <p:nvPr/>
        </p:nvSpPr>
        <p:spPr>
          <a:xfrm>
            <a:off x="834389" y="4226242"/>
            <a:ext cx="300039" cy="17146"/>
          </a:xfrm>
          <a:custGeom>
            <a:avLst/>
            <a:gdLst/>
            <a:ahLst/>
            <a:cxnLst/>
            <a:rect l="0" t="0" r="0" b="0"/>
            <a:pathLst>
              <a:path w="300039" h="17146">
                <a:moveTo>
                  <a:pt x="0" y="0"/>
                </a:moveTo>
                <a:lnTo>
                  <a:pt x="13653" y="4551"/>
                </a:lnTo>
                <a:lnTo>
                  <a:pt x="19580" y="6844"/>
                </a:lnTo>
                <a:lnTo>
                  <a:pt x="25436" y="9325"/>
                </a:lnTo>
                <a:lnTo>
                  <a:pt x="31245" y="11932"/>
                </a:lnTo>
                <a:lnTo>
                  <a:pt x="38927" y="13670"/>
                </a:lnTo>
                <a:lnTo>
                  <a:pt x="47859" y="14828"/>
                </a:lnTo>
                <a:lnTo>
                  <a:pt x="57624" y="15601"/>
                </a:lnTo>
                <a:lnTo>
                  <a:pt x="67944" y="16115"/>
                </a:lnTo>
                <a:lnTo>
                  <a:pt x="89570" y="16688"/>
                </a:lnTo>
                <a:lnTo>
                  <a:pt x="300038" y="171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375"/>
          <p:cNvSpPr/>
          <p:nvPr/>
        </p:nvSpPr>
        <p:spPr>
          <a:xfrm>
            <a:off x="1211579" y="4149090"/>
            <a:ext cx="239375" cy="548060"/>
          </a:xfrm>
          <a:custGeom>
            <a:avLst/>
            <a:gdLst/>
            <a:ahLst/>
            <a:cxnLst/>
            <a:rect l="0" t="0" r="0" b="0"/>
            <a:pathLst>
              <a:path w="239375" h="548060">
                <a:moveTo>
                  <a:pt x="60008" y="0"/>
                </a:moveTo>
                <a:lnTo>
                  <a:pt x="60008" y="56828"/>
                </a:lnTo>
                <a:lnTo>
                  <a:pt x="58103" y="72175"/>
                </a:lnTo>
                <a:lnTo>
                  <a:pt x="54928" y="88122"/>
                </a:lnTo>
                <a:lnTo>
                  <a:pt x="50906" y="104468"/>
                </a:lnTo>
                <a:lnTo>
                  <a:pt x="48225" y="118223"/>
                </a:lnTo>
                <a:lnTo>
                  <a:pt x="46438" y="130250"/>
                </a:lnTo>
                <a:lnTo>
                  <a:pt x="45246" y="141126"/>
                </a:lnTo>
                <a:lnTo>
                  <a:pt x="43499" y="150281"/>
                </a:lnTo>
                <a:lnTo>
                  <a:pt x="39018" y="165534"/>
                </a:lnTo>
                <a:lnTo>
                  <a:pt x="36392" y="178663"/>
                </a:lnTo>
                <a:lnTo>
                  <a:pt x="35224" y="191801"/>
                </a:lnTo>
                <a:lnTo>
                  <a:pt x="34705" y="207165"/>
                </a:lnTo>
                <a:lnTo>
                  <a:pt x="36472" y="213357"/>
                </a:lnTo>
                <a:lnTo>
                  <a:pt x="39555" y="218438"/>
                </a:lnTo>
                <a:lnTo>
                  <a:pt x="47108" y="226623"/>
                </a:lnTo>
                <a:lnTo>
                  <a:pt x="53639" y="233436"/>
                </a:lnTo>
                <a:lnTo>
                  <a:pt x="58620" y="236586"/>
                </a:lnTo>
                <a:lnTo>
                  <a:pt x="64798" y="239639"/>
                </a:lnTo>
                <a:lnTo>
                  <a:pt x="71774" y="242627"/>
                </a:lnTo>
                <a:lnTo>
                  <a:pt x="78329" y="244619"/>
                </a:lnTo>
                <a:lnTo>
                  <a:pt x="84605" y="245947"/>
                </a:lnTo>
                <a:lnTo>
                  <a:pt x="90693" y="246831"/>
                </a:lnTo>
                <a:lnTo>
                  <a:pt x="97610" y="248374"/>
                </a:lnTo>
                <a:lnTo>
                  <a:pt x="105078" y="250355"/>
                </a:lnTo>
                <a:lnTo>
                  <a:pt x="112915" y="252628"/>
                </a:lnTo>
                <a:lnTo>
                  <a:pt x="120044" y="255096"/>
                </a:lnTo>
                <a:lnTo>
                  <a:pt x="126702" y="257694"/>
                </a:lnTo>
                <a:lnTo>
                  <a:pt x="133046" y="260378"/>
                </a:lnTo>
                <a:lnTo>
                  <a:pt x="141085" y="262168"/>
                </a:lnTo>
                <a:lnTo>
                  <a:pt x="150254" y="263361"/>
                </a:lnTo>
                <a:lnTo>
                  <a:pt x="160177" y="264156"/>
                </a:lnTo>
                <a:lnTo>
                  <a:pt x="168697" y="265639"/>
                </a:lnTo>
                <a:lnTo>
                  <a:pt x="176283" y="267581"/>
                </a:lnTo>
                <a:lnTo>
                  <a:pt x="183244" y="269827"/>
                </a:lnTo>
                <a:lnTo>
                  <a:pt x="189791" y="273229"/>
                </a:lnTo>
                <a:lnTo>
                  <a:pt x="196060" y="277403"/>
                </a:lnTo>
                <a:lnTo>
                  <a:pt x="202144" y="282090"/>
                </a:lnTo>
                <a:lnTo>
                  <a:pt x="208105" y="287120"/>
                </a:lnTo>
                <a:lnTo>
                  <a:pt x="213985" y="292378"/>
                </a:lnTo>
                <a:lnTo>
                  <a:pt x="219809" y="297789"/>
                </a:lnTo>
                <a:lnTo>
                  <a:pt x="224644" y="303301"/>
                </a:lnTo>
                <a:lnTo>
                  <a:pt x="228821" y="308880"/>
                </a:lnTo>
                <a:lnTo>
                  <a:pt x="232557" y="314505"/>
                </a:lnTo>
                <a:lnTo>
                  <a:pt x="236709" y="328375"/>
                </a:lnTo>
                <a:lnTo>
                  <a:pt x="238554" y="344064"/>
                </a:lnTo>
                <a:lnTo>
                  <a:pt x="239374" y="360562"/>
                </a:lnTo>
                <a:lnTo>
                  <a:pt x="237199" y="377420"/>
                </a:lnTo>
                <a:lnTo>
                  <a:pt x="233057" y="395389"/>
                </a:lnTo>
                <a:lnTo>
                  <a:pt x="228041" y="416076"/>
                </a:lnTo>
                <a:lnTo>
                  <a:pt x="223465" y="425974"/>
                </a:lnTo>
                <a:lnTo>
                  <a:pt x="217557" y="435430"/>
                </a:lnTo>
                <a:lnTo>
                  <a:pt x="210761" y="444591"/>
                </a:lnTo>
                <a:lnTo>
                  <a:pt x="198129" y="462391"/>
                </a:lnTo>
                <a:lnTo>
                  <a:pt x="192094" y="471138"/>
                </a:lnTo>
                <a:lnTo>
                  <a:pt x="184260" y="478874"/>
                </a:lnTo>
                <a:lnTo>
                  <a:pt x="175228" y="485937"/>
                </a:lnTo>
                <a:lnTo>
                  <a:pt x="165396" y="492551"/>
                </a:lnTo>
                <a:lnTo>
                  <a:pt x="156937" y="499816"/>
                </a:lnTo>
                <a:lnTo>
                  <a:pt x="149392" y="507518"/>
                </a:lnTo>
                <a:lnTo>
                  <a:pt x="142457" y="515510"/>
                </a:lnTo>
                <a:lnTo>
                  <a:pt x="134977" y="521791"/>
                </a:lnTo>
                <a:lnTo>
                  <a:pt x="127132" y="526931"/>
                </a:lnTo>
                <a:lnTo>
                  <a:pt x="119045" y="531309"/>
                </a:lnTo>
                <a:lnTo>
                  <a:pt x="110796" y="535181"/>
                </a:lnTo>
                <a:lnTo>
                  <a:pt x="102439" y="538715"/>
                </a:lnTo>
                <a:lnTo>
                  <a:pt x="94010" y="542024"/>
                </a:lnTo>
                <a:lnTo>
                  <a:pt x="85534" y="544229"/>
                </a:lnTo>
                <a:lnTo>
                  <a:pt x="77025" y="545699"/>
                </a:lnTo>
                <a:lnTo>
                  <a:pt x="68495" y="546679"/>
                </a:lnTo>
                <a:lnTo>
                  <a:pt x="59951" y="547333"/>
                </a:lnTo>
                <a:lnTo>
                  <a:pt x="51398" y="547769"/>
                </a:lnTo>
                <a:lnTo>
                  <a:pt x="42838" y="548059"/>
                </a:lnTo>
                <a:lnTo>
                  <a:pt x="35226" y="547300"/>
                </a:lnTo>
                <a:lnTo>
                  <a:pt x="28247" y="545842"/>
                </a:lnTo>
                <a:lnTo>
                  <a:pt x="21689" y="543917"/>
                </a:lnTo>
                <a:lnTo>
                  <a:pt x="16364" y="542634"/>
                </a:lnTo>
                <a:lnTo>
                  <a:pt x="11862" y="541778"/>
                </a:lnTo>
                <a:lnTo>
                  <a:pt x="0" y="54006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376"/>
          <p:cNvSpPr/>
          <p:nvPr/>
        </p:nvSpPr>
        <p:spPr>
          <a:xfrm>
            <a:off x="1288732" y="4234815"/>
            <a:ext cx="257176" cy="25718"/>
          </a:xfrm>
          <a:custGeom>
            <a:avLst/>
            <a:gdLst/>
            <a:ahLst/>
            <a:cxnLst/>
            <a:rect l="0" t="0" r="0" b="0"/>
            <a:pathLst>
              <a:path w="257176" h="25718">
                <a:moveTo>
                  <a:pt x="0" y="25717"/>
                </a:moveTo>
                <a:lnTo>
                  <a:pt x="86964" y="25717"/>
                </a:lnTo>
                <a:lnTo>
                  <a:pt x="107506" y="24764"/>
                </a:lnTo>
                <a:lnTo>
                  <a:pt x="125010" y="23177"/>
                </a:lnTo>
                <a:lnTo>
                  <a:pt x="140490" y="21166"/>
                </a:lnTo>
                <a:lnTo>
                  <a:pt x="160335" y="17921"/>
                </a:lnTo>
                <a:lnTo>
                  <a:pt x="25717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377"/>
          <p:cNvSpPr/>
          <p:nvPr/>
        </p:nvSpPr>
        <p:spPr>
          <a:xfrm>
            <a:off x="1580197" y="4466272"/>
            <a:ext cx="308258" cy="240031"/>
          </a:xfrm>
          <a:custGeom>
            <a:avLst/>
            <a:gdLst/>
            <a:ahLst/>
            <a:cxnLst/>
            <a:rect l="0" t="0" r="0" b="0"/>
            <a:pathLst>
              <a:path w="308258" h="240031">
                <a:moveTo>
                  <a:pt x="300037" y="0"/>
                </a:moveTo>
                <a:lnTo>
                  <a:pt x="307418" y="14762"/>
                </a:lnTo>
                <a:lnTo>
                  <a:pt x="308080" y="21166"/>
                </a:lnTo>
                <a:lnTo>
                  <a:pt x="308257" y="25541"/>
                </a:lnTo>
                <a:lnTo>
                  <a:pt x="306470" y="29409"/>
                </a:lnTo>
                <a:lnTo>
                  <a:pt x="303373" y="32941"/>
                </a:lnTo>
                <a:lnTo>
                  <a:pt x="299404" y="36248"/>
                </a:lnTo>
                <a:lnTo>
                  <a:pt x="277213" y="57703"/>
                </a:lnTo>
                <a:lnTo>
                  <a:pt x="261961" y="72759"/>
                </a:lnTo>
                <a:lnTo>
                  <a:pt x="245126" y="88511"/>
                </a:lnTo>
                <a:lnTo>
                  <a:pt x="208640" y="121253"/>
                </a:lnTo>
                <a:lnTo>
                  <a:pt x="192433" y="134176"/>
                </a:lnTo>
                <a:lnTo>
                  <a:pt x="177819" y="144696"/>
                </a:lnTo>
                <a:lnTo>
                  <a:pt x="164266" y="153614"/>
                </a:lnTo>
                <a:lnTo>
                  <a:pt x="139047" y="171143"/>
                </a:lnTo>
                <a:lnTo>
                  <a:pt x="126988" y="179818"/>
                </a:lnTo>
                <a:lnTo>
                  <a:pt x="111329" y="188458"/>
                </a:lnTo>
                <a:lnTo>
                  <a:pt x="93269" y="197077"/>
                </a:lnTo>
                <a:lnTo>
                  <a:pt x="46685" y="217778"/>
                </a:lnTo>
                <a:lnTo>
                  <a:pt x="20818" y="229944"/>
                </a:lnTo>
                <a:lnTo>
                  <a:pt x="0"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378"/>
          <p:cNvSpPr/>
          <p:nvPr/>
        </p:nvSpPr>
        <p:spPr>
          <a:xfrm>
            <a:off x="1614487" y="4517707"/>
            <a:ext cx="368618" cy="325756"/>
          </a:xfrm>
          <a:custGeom>
            <a:avLst/>
            <a:gdLst/>
            <a:ahLst/>
            <a:cxnLst/>
            <a:rect l="0" t="0" r="0" b="0"/>
            <a:pathLst>
              <a:path w="368618" h="325756">
                <a:moveTo>
                  <a:pt x="0" y="0"/>
                </a:moveTo>
                <a:lnTo>
                  <a:pt x="11932" y="23864"/>
                </a:lnTo>
                <a:lnTo>
                  <a:pt x="18432" y="32102"/>
                </a:lnTo>
                <a:lnTo>
                  <a:pt x="27528" y="42356"/>
                </a:lnTo>
                <a:lnTo>
                  <a:pt x="49382" y="65498"/>
                </a:lnTo>
                <a:lnTo>
                  <a:pt x="71795" y="88483"/>
                </a:lnTo>
                <a:lnTo>
                  <a:pt x="83106" y="98994"/>
                </a:lnTo>
                <a:lnTo>
                  <a:pt x="94456" y="108859"/>
                </a:lnTo>
                <a:lnTo>
                  <a:pt x="143875" y="149094"/>
                </a:lnTo>
                <a:lnTo>
                  <a:pt x="167354" y="167976"/>
                </a:lnTo>
                <a:lnTo>
                  <a:pt x="188722" y="184374"/>
                </a:lnTo>
                <a:lnTo>
                  <a:pt x="227704" y="212755"/>
                </a:lnTo>
                <a:lnTo>
                  <a:pt x="248958" y="229466"/>
                </a:lnTo>
                <a:lnTo>
                  <a:pt x="314113" y="283678"/>
                </a:lnTo>
                <a:lnTo>
                  <a:pt x="329423" y="295799"/>
                </a:lnTo>
                <a:lnTo>
                  <a:pt x="368617" y="32575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379"/>
          <p:cNvSpPr/>
          <p:nvPr/>
        </p:nvSpPr>
        <p:spPr>
          <a:xfrm>
            <a:off x="748664" y="5452110"/>
            <a:ext cx="334329" cy="85726"/>
          </a:xfrm>
          <a:custGeom>
            <a:avLst/>
            <a:gdLst/>
            <a:ahLst/>
            <a:cxnLst/>
            <a:rect l="0" t="0" r="0" b="0"/>
            <a:pathLst>
              <a:path w="334329" h="85726">
                <a:moveTo>
                  <a:pt x="0" y="0"/>
                </a:moveTo>
                <a:lnTo>
                  <a:pt x="4551" y="4551"/>
                </a:lnTo>
                <a:lnTo>
                  <a:pt x="7797" y="5891"/>
                </a:lnTo>
                <a:lnTo>
                  <a:pt x="22419" y="8730"/>
                </a:lnTo>
                <a:lnTo>
                  <a:pt x="29234" y="10583"/>
                </a:lnTo>
                <a:lnTo>
                  <a:pt x="36634" y="12770"/>
                </a:lnTo>
                <a:lnTo>
                  <a:pt x="47283" y="15181"/>
                </a:lnTo>
                <a:lnTo>
                  <a:pt x="74355" y="20400"/>
                </a:lnTo>
                <a:lnTo>
                  <a:pt x="86718" y="23125"/>
                </a:lnTo>
                <a:lnTo>
                  <a:pt x="97817" y="25894"/>
                </a:lnTo>
                <a:lnTo>
                  <a:pt x="129631" y="34342"/>
                </a:lnTo>
                <a:lnTo>
                  <a:pt x="334328" y="8572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380"/>
          <p:cNvSpPr/>
          <p:nvPr/>
        </p:nvSpPr>
        <p:spPr>
          <a:xfrm>
            <a:off x="1185862" y="5349240"/>
            <a:ext cx="443795" cy="720090"/>
          </a:xfrm>
          <a:custGeom>
            <a:avLst/>
            <a:gdLst/>
            <a:ahLst/>
            <a:cxnLst/>
            <a:rect l="0" t="0" r="0" b="0"/>
            <a:pathLst>
              <a:path w="443795" h="720090">
                <a:moveTo>
                  <a:pt x="0" y="0"/>
                </a:moveTo>
                <a:lnTo>
                  <a:pt x="27305" y="0"/>
                </a:lnTo>
                <a:lnTo>
                  <a:pt x="39158" y="952"/>
                </a:lnTo>
                <a:lnTo>
                  <a:pt x="50870" y="2540"/>
                </a:lnTo>
                <a:lnTo>
                  <a:pt x="62489" y="4551"/>
                </a:lnTo>
                <a:lnTo>
                  <a:pt x="74997" y="7796"/>
                </a:lnTo>
                <a:lnTo>
                  <a:pt x="88098" y="11865"/>
                </a:lnTo>
                <a:lnTo>
                  <a:pt x="101594" y="16482"/>
                </a:lnTo>
                <a:lnTo>
                  <a:pt x="129291" y="26693"/>
                </a:lnTo>
                <a:lnTo>
                  <a:pt x="185876" y="48770"/>
                </a:lnTo>
                <a:lnTo>
                  <a:pt x="199165" y="54421"/>
                </a:lnTo>
                <a:lnTo>
                  <a:pt x="224090" y="65779"/>
                </a:lnTo>
                <a:lnTo>
                  <a:pt x="239881" y="75285"/>
                </a:lnTo>
                <a:lnTo>
                  <a:pt x="258028" y="87338"/>
                </a:lnTo>
                <a:lnTo>
                  <a:pt x="294702" y="113112"/>
                </a:lnTo>
                <a:lnTo>
                  <a:pt x="323701" y="134091"/>
                </a:lnTo>
                <a:lnTo>
                  <a:pt x="336768" y="142734"/>
                </a:lnTo>
                <a:lnTo>
                  <a:pt x="349290" y="150401"/>
                </a:lnTo>
                <a:lnTo>
                  <a:pt x="361447" y="157417"/>
                </a:lnTo>
                <a:lnTo>
                  <a:pt x="371457" y="164952"/>
                </a:lnTo>
                <a:lnTo>
                  <a:pt x="380036" y="172833"/>
                </a:lnTo>
                <a:lnTo>
                  <a:pt x="395600" y="189209"/>
                </a:lnTo>
                <a:lnTo>
                  <a:pt x="412042" y="206013"/>
                </a:lnTo>
                <a:lnTo>
                  <a:pt x="423795" y="220466"/>
                </a:lnTo>
                <a:lnTo>
                  <a:pt x="435766" y="239313"/>
                </a:lnTo>
                <a:lnTo>
                  <a:pt x="439101" y="245267"/>
                </a:lnTo>
                <a:lnTo>
                  <a:pt x="442806" y="256962"/>
                </a:lnTo>
                <a:lnTo>
                  <a:pt x="443794" y="262748"/>
                </a:lnTo>
                <a:lnTo>
                  <a:pt x="442352" y="274257"/>
                </a:lnTo>
                <a:lnTo>
                  <a:pt x="438536" y="284769"/>
                </a:lnTo>
                <a:lnTo>
                  <a:pt x="433665" y="292617"/>
                </a:lnTo>
                <a:lnTo>
                  <a:pt x="428175" y="296043"/>
                </a:lnTo>
                <a:lnTo>
                  <a:pt x="420705" y="299279"/>
                </a:lnTo>
                <a:lnTo>
                  <a:pt x="386908" y="310925"/>
                </a:lnTo>
                <a:lnTo>
                  <a:pt x="372239" y="315868"/>
                </a:lnTo>
                <a:lnTo>
                  <a:pt x="338159" y="326441"/>
                </a:lnTo>
                <a:lnTo>
                  <a:pt x="291648" y="340563"/>
                </a:lnTo>
                <a:lnTo>
                  <a:pt x="280157" y="344199"/>
                </a:lnTo>
                <a:lnTo>
                  <a:pt x="265829" y="347576"/>
                </a:lnTo>
                <a:lnTo>
                  <a:pt x="249609" y="350780"/>
                </a:lnTo>
                <a:lnTo>
                  <a:pt x="232128" y="353868"/>
                </a:lnTo>
                <a:lnTo>
                  <a:pt x="220475" y="356880"/>
                </a:lnTo>
                <a:lnTo>
                  <a:pt x="212706" y="359839"/>
                </a:lnTo>
                <a:lnTo>
                  <a:pt x="207526" y="362765"/>
                </a:lnTo>
                <a:lnTo>
                  <a:pt x="204073" y="365669"/>
                </a:lnTo>
                <a:lnTo>
                  <a:pt x="201772" y="368556"/>
                </a:lnTo>
                <a:lnTo>
                  <a:pt x="200237" y="371434"/>
                </a:lnTo>
                <a:lnTo>
                  <a:pt x="200166" y="375257"/>
                </a:lnTo>
                <a:lnTo>
                  <a:pt x="202628" y="384586"/>
                </a:lnTo>
                <a:lnTo>
                  <a:pt x="213920" y="405099"/>
                </a:lnTo>
                <a:lnTo>
                  <a:pt x="226520" y="421026"/>
                </a:lnTo>
                <a:lnTo>
                  <a:pt x="233881" y="429274"/>
                </a:lnTo>
                <a:lnTo>
                  <a:pt x="242598" y="436678"/>
                </a:lnTo>
                <a:lnTo>
                  <a:pt x="252220" y="443518"/>
                </a:lnTo>
                <a:lnTo>
                  <a:pt x="262444" y="449984"/>
                </a:lnTo>
                <a:lnTo>
                  <a:pt x="272118" y="457151"/>
                </a:lnTo>
                <a:lnTo>
                  <a:pt x="281424" y="464788"/>
                </a:lnTo>
                <a:lnTo>
                  <a:pt x="290486" y="472736"/>
                </a:lnTo>
                <a:lnTo>
                  <a:pt x="299385" y="480892"/>
                </a:lnTo>
                <a:lnTo>
                  <a:pt x="316892" y="497575"/>
                </a:lnTo>
                <a:lnTo>
                  <a:pt x="338263" y="518481"/>
                </a:lnTo>
                <a:lnTo>
                  <a:pt x="350682" y="535871"/>
                </a:lnTo>
                <a:lnTo>
                  <a:pt x="356660" y="545842"/>
                </a:lnTo>
                <a:lnTo>
                  <a:pt x="363303" y="567081"/>
                </a:lnTo>
                <a:lnTo>
                  <a:pt x="366256" y="587316"/>
                </a:lnTo>
                <a:lnTo>
                  <a:pt x="367568" y="602659"/>
                </a:lnTo>
                <a:lnTo>
                  <a:pt x="365611" y="618368"/>
                </a:lnTo>
                <a:lnTo>
                  <a:pt x="363756" y="626558"/>
                </a:lnTo>
                <a:lnTo>
                  <a:pt x="356614" y="640737"/>
                </a:lnTo>
                <a:lnTo>
                  <a:pt x="347090" y="653390"/>
                </a:lnTo>
                <a:lnTo>
                  <a:pt x="336507" y="665363"/>
                </a:lnTo>
                <a:lnTo>
                  <a:pt x="325454" y="677034"/>
                </a:lnTo>
                <a:lnTo>
                  <a:pt x="302835" y="700049"/>
                </a:lnTo>
                <a:lnTo>
                  <a:pt x="291439" y="708960"/>
                </a:lnTo>
                <a:lnTo>
                  <a:pt x="274320" y="72008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381"/>
          <p:cNvSpPr/>
          <p:nvPr/>
        </p:nvSpPr>
        <p:spPr>
          <a:xfrm>
            <a:off x="1700212" y="6060757"/>
            <a:ext cx="290274" cy="128589"/>
          </a:xfrm>
          <a:custGeom>
            <a:avLst/>
            <a:gdLst/>
            <a:ahLst/>
            <a:cxnLst/>
            <a:rect l="0" t="0" r="0" b="0"/>
            <a:pathLst>
              <a:path w="290274" h="128589">
                <a:moveTo>
                  <a:pt x="282892" y="0"/>
                </a:moveTo>
                <a:lnTo>
                  <a:pt x="287444" y="4551"/>
                </a:lnTo>
                <a:lnTo>
                  <a:pt x="288784" y="6844"/>
                </a:lnTo>
                <a:lnTo>
                  <a:pt x="289678" y="9325"/>
                </a:lnTo>
                <a:lnTo>
                  <a:pt x="290273" y="11932"/>
                </a:lnTo>
                <a:lnTo>
                  <a:pt x="289718" y="14622"/>
                </a:lnTo>
                <a:lnTo>
                  <a:pt x="288395" y="17368"/>
                </a:lnTo>
                <a:lnTo>
                  <a:pt x="286561" y="20152"/>
                </a:lnTo>
                <a:lnTo>
                  <a:pt x="280576" y="23912"/>
                </a:lnTo>
                <a:lnTo>
                  <a:pt x="271823" y="28324"/>
                </a:lnTo>
                <a:lnTo>
                  <a:pt x="261225" y="33171"/>
                </a:lnTo>
                <a:lnTo>
                  <a:pt x="251302" y="38306"/>
                </a:lnTo>
                <a:lnTo>
                  <a:pt x="241830" y="43635"/>
                </a:lnTo>
                <a:lnTo>
                  <a:pt x="232658" y="49093"/>
                </a:lnTo>
                <a:lnTo>
                  <a:pt x="222732" y="54636"/>
                </a:lnTo>
                <a:lnTo>
                  <a:pt x="201545" y="65875"/>
                </a:lnTo>
                <a:lnTo>
                  <a:pt x="185798" y="72492"/>
                </a:lnTo>
                <a:lnTo>
                  <a:pt x="166728" y="79760"/>
                </a:lnTo>
                <a:lnTo>
                  <a:pt x="145442" y="87464"/>
                </a:lnTo>
                <a:lnTo>
                  <a:pt x="127441" y="93551"/>
                </a:lnTo>
                <a:lnTo>
                  <a:pt x="111631" y="98563"/>
                </a:lnTo>
                <a:lnTo>
                  <a:pt x="83904" y="106671"/>
                </a:lnTo>
                <a:lnTo>
                  <a:pt x="46874" y="116591"/>
                </a:lnTo>
                <a:lnTo>
                  <a:pt x="0" y="12858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382"/>
          <p:cNvSpPr/>
          <p:nvPr/>
        </p:nvSpPr>
        <p:spPr>
          <a:xfrm>
            <a:off x="1700212" y="6026467"/>
            <a:ext cx="402908" cy="240031"/>
          </a:xfrm>
          <a:custGeom>
            <a:avLst/>
            <a:gdLst/>
            <a:ahLst/>
            <a:cxnLst/>
            <a:rect l="0" t="0" r="0" b="0"/>
            <a:pathLst>
              <a:path w="402908" h="240031">
                <a:moveTo>
                  <a:pt x="0" y="0"/>
                </a:moveTo>
                <a:lnTo>
                  <a:pt x="18203" y="13653"/>
                </a:lnTo>
                <a:lnTo>
                  <a:pt x="24518" y="18627"/>
                </a:lnTo>
                <a:lnTo>
                  <a:pt x="29680" y="22895"/>
                </a:lnTo>
                <a:lnTo>
                  <a:pt x="34074" y="26694"/>
                </a:lnTo>
                <a:lnTo>
                  <a:pt x="46577" y="33454"/>
                </a:lnTo>
                <a:lnTo>
                  <a:pt x="53911" y="36590"/>
                </a:lnTo>
                <a:lnTo>
                  <a:pt x="67140" y="42615"/>
                </a:lnTo>
                <a:lnTo>
                  <a:pt x="73335" y="45555"/>
                </a:lnTo>
                <a:lnTo>
                  <a:pt x="81275" y="48468"/>
                </a:lnTo>
                <a:lnTo>
                  <a:pt x="90378" y="51362"/>
                </a:lnTo>
                <a:lnTo>
                  <a:pt x="100257" y="54244"/>
                </a:lnTo>
                <a:lnTo>
                  <a:pt x="109701" y="58070"/>
                </a:lnTo>
                <a:lnTo>
                  <a:pt x="118854" y="62526"/>
                </a:lnTo>
                <a:lnTo>
                  <a:pt x="137596" y="72557"/>
                </a:lnTo>
                <a:lnTo>
                  <a:pt x="158627" y="83365"/>
                </a:lnTo>
                <a:lnTo>
                  <a:pt x="168616" y="89867"/>
                </a:lnTo>
                <a:lnTo>
                  <a:pt x="178133" y="97059"/>
                </a:lnTo>
                <a:lnTo>
                  <a:pt x="187335" y="104711"/>
                </a:lnTo>
                <a:lnTo>
                  <a:pt x="198233" y="111717"/>
                </a:lnTo>
                <a:lnTo>
                  <a:pt x="210260" y="118293"/>
                </a:lnTo>
                <a:lnTo>
                  <a:pt x="223041" y="124582"/>
                </a:lnTo>
                <a:lnTo>
                  <a:pt x="235371" y="131632"/>
                </a:lnTo>
                <a:lnTo>
                  <a:pt x="247402" y="139190"/>
                </a:lnTo>
                <a:lnTo>
                  <a:pt x="259232" y="147086"/>
                </a:lnTo>
                <a:lnTo>
                  <a:pt x="282537" y="163479"/>
                </a:lnTo>
                <a:lnTo>
                  <a:pt x="402907" y="24003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383"/>
          <p:cNvSpPr/>
          <p:nvPr/>
        </p:nvSpPr>
        <p:spPr>
          <a:xfrm>
            <a:off x="2265997" y="5966460"/>
            <a:ext cx="265748" cy="8573"/>
          </a:xfrm>
          <a:custGeom>
            <a:avLst/>
            <a:gdLst/>
            <a:ahLst/>
            <a:cxnLst/>
            <a:rect l="0" t="0" r="0" b="0"/>
            <a:pathLst>
              <a:path w="265748" h="8573">
                <a:moveTo>
                  <a:pt x="0" y="8572"/>
                </a:moveTo>
                <a:lnTo>
                  <a:pt x="52278" y="8572"/>
                </a:lnTo>
                <a:lnTo>
                  <a:pt x="26574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384"/>
          <p:cNvSpPr/>
          <p:nvPr/>
        </p:nvSpPr>
        <p:spPr>
          <a:xfrm>
            <a:off x="2334577" y="6129337"/>
            <a:ext cx="282893" cy="34260"/>
          </a:xfrm>
          <a:custGeom>
            <a:avLst/>
            <a:gdLst/>
            <a:ahLst/>
            <a:cxnLst/>
            <a:rect l="0" t="0" r="0" b="0"/>
            <a:pathLst>
              <a:path w="282893" h="34260">
                <a:moveTo>
                  <a:pt x="0" y="25717"/>
                </a:moveTo>
                <a:lnTo>
                  <a:pt x="4551" y="30269"/>
                </a:lnTo>
                <a:lnTo>
                  <a:pt x="8749" y="31609"/>
                </a:lnTo>
                <a:lnTo>
                  <a:pt x="14405" y="32503"/>
                </a:lnTo>
                <a:lnTo>
                  <a:pt x="21034" y="33099"/>
                </a:lnTo>
                <a:lnTo>
                  <a:pt x="28310" y="33496"/>
                </a:lnTo>
                <a:lnTo>
                  <a:pt x="44015" y="33937"/>
                </a:lnTo>
                <a:lnTo>
                  <a:pt x="106330" y="34259"/>
                </a:lnTo>
                <a:lnTo>
                  <a:pt x="118512" y="33317"/>
                </a:lnTo>
                <a:lnTo>
                  <a:pt x="131395" y="31736"/>
                </a:lnTo>
                <a:lnTo>
                  <a:pt x="144747" y="29730"/>
                </a:lnTo>
                <a:lnTo>
                  <a:pt x="166030" y="25535"/>
                </a:lnTo>
                <a:lnTo>
                  <a:pt x="28289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385"/>
          <p:cNvSpPr/>
          <p:nvPr/>
        </p:nvSpPr>
        <p:spPr>
          <a:xfrm>
            <a:off x="2721918" y="6103620"/>
            <a:ext cx="306575" cy="409741"/>
          </a:xfrm>
          <a:custGeom>
            <a:avLst/>
            <a:gdLst/>
            <a:ahLst/>
            <a:cxnLst/>
            <a:rect l="0" t="0" r="0" b="0"/>
            <a:pathLst>
              <a:path w="306575" h="409741">
                <a:moveTo>
                  <a:pt x="289886" y="0"/>
                </a:moveTo>
                <a:lnTo>
                  <a:pt x="294437" y="4550"/>
                </a:lnTo>
                <a:lnTo>
                  <a:pt x="296730" y="5891"/>
                </a:lnTo>
                <a:lnTo>
                  <a:pt x="301818" y="7381"/>
                </a:lnTo>
                <a:lnTo>
                  <a:pt x="303556" y="8730"/>
                </a:lnTo>
                <a:lnTo>
                  <a:pt x="304714" y="10583"/>
                </a:lnTo>
                <a:lnTo>
                  <a:pt x="306574" y="15849"/>
                </a:lnTo>
                <a:lnTo>
                  <a:pt x="304821" y="16281"/>
                </a:lnTo>
                <a:lnTo>
                  <a:pt x="297794" y="16761"/>
                </a:lnTo>
                <a:lnTo>
                  <a:pt x="288321" y="19514"/>
                </a:lnTo>
                <a:lnTo>
                  <a:pt x="283128" y="21582"/>
                </a:lnTo>
                <a:lnTo>
                  <a:pt x="274818" y="23880"/>
                </a:lnTo>
                <a:lnTo>
                  <a:pt x="266997" y="25853"/>
                </a:lnTo>
                <a:lnTo>
                  <a:pt x="262244" y="27713"/>
                </a:lnTo>
                <a:lnTo>
                  <a:pt x="257171" y="29905"/>
                </a:lnTo>
                <a:lnTo>
                  <a:pt x="246454" y="34881"/>
                </a:lnTo>
                <a:lnTo>
                  <a:pt x="240929" y="37541"/>
                </a:lnTo>
                <a:lnTo>
                  <a:pt x="235341" y="39315"/>
                </a:lnTo>
                <a:lnTo>
                  <a:pt x="229710" y="40497"/>
                </a:lnTo>
                <a:lnTo>
                  <a:pt x="224051" y="41286"/>
                </a:lnTo>
                <a:lnTo>
                  <a:pt x="212659" y="45621"/>
                </a:lnTo>
                <a:lnTo>
                  <a:pt x="197444" y="52322"/>
                </a:lnTo>
                <a:lnTo>
                  <a:pt x="179681" y="60598"/>
                </a:lnTo>
                <a:lnTo>
                  <a:pt x="165933" y="68021"/>
                </a:lnTo>
                <a:lnTo>
                  <a:pt x="154863" y="74875"/>
                </a:lnTo>
                <a:lnTo>
                  <a:pt x="127642" y="93623"/>
                </a:lnTo>
                <a:lnTo>
                  <a:pt x="92844" y="117024"/>
                </a:lnTo>
                <a:lnTo>
                  <a:pt x="85182" y="122784"/>
                </a:lnTo>
                <a:lnTo>
                  <a:pt x="78170" y="128528"/>
                </a:lnTo>
                <a:lnTo>
                  <a:pt x="71589" y="134263"/>
                </a:lnTo>
                <a:lnTo>
                  <a:pt x="63392" y="142849"/>
                </a:lnTo>
                <a:lnTo>
                  <a:pt x="54118" y="153334"/>
                </a:lnTo>
                <a:lnTo>
                  <a:pt x="44125" y="165088"/>
                </a:lnTo>
                <a:lnTo>
                  <a:pt x="34605" y="178639"/>
                </a:lnTo>
                <a:lnTo>
                  <a:pt x="25402" y="193387"/>
                </a:lnTo>
                <a:lnTo>
                  <a:pt x="16408" y="208935"/>
                </a:lnTo>
                <a:lnTo>
                  <a:pt x="10413" y="222157"/>
                </a:lnTo>
                <a:lnTo>
                  <a:pt x="6416" y="233830"/>
                </a:lnTo>
                <a:lnTo>
                  <a:pt x="3751" y="244469"/>
                </a:lnTo>
                <a:lnTo>
                  <a:pt x="1974" y="256324"/>
                </a:lnTo>
                <a:lnTo>
                  <a:pt x="790" y="268990"/>
                </a:lnTo>
                <a:lnTo>
                  <a:pt x="0" y="282197"/>
                </a:lnTo>
                <a:lnTo>
                  <a:pt x="427" y="293858"/>
                </a:lnTo>
                <a:lnTo>
                  <a:pt x="1663" y="304491"/>
                </a:lnTo>
                <a:lnTo>
                  <a:pt x="3440" y="314436"/>
                </a:lnTo>
                <a:lnTo>
                  <a:pt x="5577" y="322972"/>
                </a:lnTo>
                <a:lnTo>
                  <a:pt x="7955" y="330567"/>
                </a:lnTo>
                <a:lnTo>
                  <a:pt x="10492" y="337536"/>
                </a:lnTo>
                <a:lnTo>
                  <a:pt x="14088" y="344086"/>
                </a:lnTo>
                <a:lnTo>
                  <a:pt x="23165" y="356444"/>
                </a:lnTo>
                <a:lnTo>
                  <a:pt x="28252" y="362407"/>
                </a:lnTo>
                <a:lnTo>
                  <a:pt x="33548" y="368287"/>
                </a:lnTo>
                <a:lnTo>
                  <a:pt x="38984" y="374112"/>
                </a:lnTo>
                <a:lnTo>
                  <a:pt x="46418" y="378948"/>
                </a:lnTo>
                <a:lnTo>
                  <a:pt x="55184" y="383125"/>
                </a:lnTo>
                <a:lnTo>
                  <a:pt x="64838" y="386861"/>
                </a:lnTo>
                <a:lnTo>
                  <a:pt x="73179" y="390305"/>
                </a:lnTo>
                <a:lnTo>
                  <a:pt x="80645" y="393553"/>
                </a:lnTo>
                <a:lnTo>
                  <a:pt x="87527" y="396671"/>
                </a:lnTo>
                <a:lnTo>
                  <a:pt x="94973" y="399703"/>
                </a:lnTo>
                <a:lnTo>
                  <a:pt x="102794" y="402676"/>
                </a:lnTo>
                <a:lnTo>
                  <a:pt x="110866" y="405610"/>
                </a:lnTo>
                <a:lnTo>
                  <a:pt x="119104" y="407567"/>
                </a:lnTo>
                <a:lnTo>
                  <a:pt x="127454" y="408871"/>
                </a:lnTo>
                <a:lnTo>
                  <a:pt x="135878" y="409740"/>
                </a:lnTo>
                <a:lnTo>
                  <a:pt x="147209" y="409368"/>
                </a:lnTo>
                <a:lnTo>
                  <a:pt x="160479" y="408167"/>
                </a:lnTo>
                <a:lnTo>
                  <a:pt x="175040" y="406414"/>
                </a:lnTo>
                <a:lnTo>
                  <a:pt x="187604" y="405245"/>
                </a:lnTo>
                <a:lnTo>
                  <a:pt x="198838" y="404466"/>
                </a:lnTo>
                <a:lnTo>
                  <a:pt x="209185" y="403946"/>
                </a:lnTo>
                <a:lnTo>
                  <a:pt x="217988" y="402647"/>
                </a:lnTo>
                <a:lnTo>
                  <a:pt x="225762" y="400829"/>
                </a:lnTo>
                <a:lnTo>
                  <a:pt x="232849" y="398664"/>
                </a:lnTo>
                <a:lnTo>
                  <a:pt x="239479" y="396268"/>
                </a:lnTo>
                <a:lnTo>
                  <a:pt x="245804" y="393719"/>
                </a:lnTo>
                <a:lnTo>
                  <a:pt x="251926" y="391066"/>
                </a:lnTo>
                <a:lnTo>
                  <a:pt x="258864" y="387393"/>
                </a:lnTo>
                <a:lnTo>
                  <a:pt x="266348" y="383040"/>
                </a:lnTo>
                <a:lnTo>
                  <a:pt x="274194" y="378232"/>
                </a:lnTo>
                <a:lnTo>
                  <a:pt x="280377" y="374075"/>
                </a:lnTo>
                <a:lnTo>
                  <a:pt x="289788" y="366915"/>
                </a:lnTo>
                <a:lnTo>
                  <a:pt x="297145" y="360559"/>
                </a:lnTo>
                <a:lnTo>
                  <a:pt x="300441" y="357529"/>
                </a:lnTo>
                <a:lnTo>
                  <a:pt x="301685" y="354558"/>
                </a:lnTo>
                <a:lnTo>
                  <a:pt x="301562" y="351624"/>
                </a:lnTo>
                <a:lnTo>
                  <a:pt x="300528" y="348716"/>
                </a:lnTo>
                <a:lnTo>
                  <a:pt x="296839" y="342945"/>
                </a:lnTo>
                <a:lnTo>
                  <a:pt x="290119" y="335300"/>
                </a:lnTo>
                <a:lnTo>
                  <a:pt x="277607" y="322377"/>
                </a:lnTo>
                <a:lnTo>
                  <a:pt x="270270" y="316835"/>
                </a:lnTo>
                <a:lnTo>
                  <a:pt x="262522" y="312188"/>
                </a:lnTo>
                <a:lnTo>
                  <a:pt x="254498" y="308138"/>
                </a:lnTo>
                <a:lnTo>
                  <a:pt x="244387" y="303533"/>
                </a:lnTo>
                <a:lnTo>
                  <a:pt x="220452" y="293336"/>
                </a:lnTo>
                <a:lnTo>
                  <a:pt x="210259" y="287949"/>
                </a:lnTo>
                <a:lnTo>
                  <a:pt x="201559" y="282454"/>
                </a:lnTo>
                <a:lnTo>
                  <a:pt x="193854" y="276885"/>
                </a:lnTo>
                <a:lnTo>
                  <a:pt x="185860" y="272220"/>
                </a:lnTo>
                <a:lnTo>
                  <a:pt x="177673" y="268158"/>
                </a:lnTo>
                <a:lnTo>
                  <a:pt x="169358" y="264497"/>
                </a:lnTo>
                <a:lnTo>
                  <a:pt x="162861" y="261103"/>
                </a:lnTo>
                <a:lnTo>
                  <a:pt x="157578" y="257889"/>
                </a:lnTo>
                <a:lnTo>
                  <a:pt x="144154" y="2486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386"/>
          <p:cNvSpPr/>
          <p:nvPr/>
        </p:nvSpPr>
        <p:spPr>
          <a:xfrm>
            <a:off x="4829175" y="3248977"/>
            <a:ext cx="505778" cy="42864"/>
          </a:xfrm>
          <a:custGeom>
            <a:avLst/>
            <a:gdLst/>
            <a:ahLst/>
            <a:cxnLst/>
            <a:rect l="0" t="0" r="0" b="0"/>
            <a:pathLst>
              <a:path w="505778" h="42864">
                <a:moveTo>
                  <a:pt x="0" y="42863"/>
                </a:moveTo>
                <a:lnTo>
                  <a:pt x="9102" y="42863"/>
                </a:lnTo>
                <a:lnTo>
                  <a:pt x="13687" y="41910"/>
                </a:lnTo>
                <a:lnTo>
                  <a:pt x="18650" y="40323"/>
                </a:lnTo>
                <a:lnTo>
                  <a:pt x="23863" y="38312"/>
                </a:lnTo>
                <a:lnTo>
                  <a:pt x="32101" y="36971"/>
                </a:lnTo>
                <a:lnTo>
                  <a:pt x="42355" y="36077"/>
                </a:lnTo>
                <a:lnTo>
                  <a:pt x="53954" y="35482"/>
                </a:lnTo>
                <a:lnTo>
                  <a:pt x="104942" y="29739"/>
                </a:lnTo>
                <a:lnTo>
                  <a:pt x="166656" y="21790"/>
                </a:lnTo>
                <a:lnTo>
                  <a:pt x="213134" y="15082"/>
                </a:lnTo>
                <a:lnTo>
                  <a:pt x="232577" y="12912"/>
                </a:lnTo>
                <a:lnTo>
                  <a:pt x="250301" y="11466"/>
                </a:lnTo>
                <a:lnTo>
                  <a:pt x="397451" y="3062"/>
                </a:lnTo>
                <a:lnTo>
                  <a:pt x="421177" y="2042"/>
                </a:lnTo>
                <a:lnTo>
                  <a:pt x="50577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387"/>
          <p:cNvSpPr/>
          <p:nvPr/>
        </p:nvSpPr>
        <p:spPr>
          <a:xfrm>
            <a:off x="5352097" y="3121581"/>
            <a:ext cx="358709" cy="478870"/>
          </a:xfrm>
          <a:custGeom>
            <a:avLst/>
            <a:gdLst/>
            <a:ahLst/>
            <a:cxnLst/>
            <a:rect l="0" t="0" r="0" b="0"/>
            <a:pathLst>
              <a:path w="358709" h="478870">
                <a:moveTo>
                  <a:pt x="0" y="7381"/>
                </a:moveTo>
                <a:lnTo>
                  <a:pt x="13653" y="2830"/>
                </a:lnTo>
                <a:lnTo>
                  <a:pt x="19579" y="1489"/>
                </a:lnTo>
                <a:lnTo>
                  <a:pt x="25436" y="596"/>
                </a:lnTo>
                <a:lnTo>
                  <a:pt x="31244" y="0"/>
                </a:lnTo>
                <a:lnTo>
                  <a:pt x="38927" y="555"/>
                </a:lnTo>
                <a:lnTo>
                  <a:pt x="47859" y="1878"/>
                </a:lnTo>
                <a:lnTo>
                  <a:pt x="57624" y="3712"/>
                </a:lnTo>
                <a:lnTo>
                  <a:pt x="78633" y="8291"/>
                </a:lnTo>
                <a:lnTo>
                  <a:pt x="145863" y="24606"/>
                </a:lnTo>
                <a:lnTo>
                  <a:pt x="157249" y="27437"/>
                </a:lnTo>
                <a:lnTo>
                  <a:pt x="167698" y="30277"/>
                </a:lnTo>
                <a:lnTo>
                  <a:pt x="186928" y="35972"/>
                </a:lnTo>
                <a:lnTo>
                  <a:pt x="213819" y="44533"/>
                </a:lnTo>
                <a:lnTo>
                  <a:pt x="221603" y="48342"/>
                </a:lnTo>
                <a:lnTo>
                  <a:pt x="228698" y="52786"/>
                </a:lnTo>
                <a:lnTo>
                  <a:pt x="235333" y="57654"/>
                </a:lnTo>
                <a:lnTo>
                  <a:pt x="250325" y="68142"/>
                </a:lnTo>
                <a:lnTo>
                  <a:pt x="258324" y="73606"/>
                </a:lnTo>
                <a:lnTo>
                  <a:pt x="267210" y="82217"/>
                </a:lnTo>
                <a:lnTo>
                  <a:pt x="269581" y="85847"/>
                </a:lnTo>
                <a:lnTo>
                  <a:pt x="270208" y="91124"/>
                </a:lnTo>
                <a:lnTo>
                  <a:pt x="268365" y="104608"/>
                </a:lnTo>
                <a:lnTo>
                  <a:pt x="264371" y="117585"/>
                </a:lnTo>
                <a:lnTo>
                  <a:pt x="261973" y="123713"/>
                </a:lnTo>
                <a:lnTo>
                  <a:pt x="258469" y="128751"/>
                </a:lnTo>
                <a:lnTo>
                  <a:pt x="249495" y="136888"/>
                </a:lnTo>
                <a:lnTo>
                  <a:pt x="241578" y="141344"/>
                </a:lnTo>
                <a:lnTo>
                  <a:pt x="231536" y="146220"/>
                </a:lnTo>
                <a:lnTo>
                  <a:pt x="220080" y="151375"/>
                </a:lnTo>
                <a:lnTo>
                  <a:pt x="209585" y="155765"/>
                </a:lnTo>
                <a:lnTo>
                  <a:pt x="199731" y="159643"/>
                </a:lnTo>
                <a:lnTo>
                  <a:pt x="190304" y="163182"/>
                </a:lnTo>
                <a:lnTo>
                  <a:pt x="183067" y="165541"/>
                </a:lnTo>
                <a:lnTo>
                  <a:pt x="172485" y="168162"/>
                </a:lnTo>
                <a:lnTo>
                  <a:pt x="164608" y="169327"/>
                </a:lnTo>
                <a:lnTo>
                  <a:pt x="161173" y="169637"/>
                </a:lnTo>
                <a:lnTo>
                  <a:pt x="158884" y="170797"/>
                </a:lnTo>
                <a:lnTo>
                  <a:pt x="157357" y="172522"/>
                </a:lnTo>
                <a:lnTo>
                  <a:pt x="156340" y="174625"/>
                </a:lnTo>
                <a:lnTo>
                  <a:pt x="156614" y="176980"/>
                </a:lnTo>
                <a:lnTo>
                  <a:pt x="157750" y="179502"/>
                </a:lnTo>
                <a:lnTo>
                  <a:pt x="162503" y="185797"/>
                </a:lnTo>
                <a:lnTo>
                  <a:pt x="170967" y="194944"/>
                </a:lnTo>
                <a:lnTo>
                  <a:pt x="180652" y="201003"/>
                </a:lnTo>
                <a:lnTo>
                  <a:pt x="193778" y="207900"/>
                </a:lnTo>
                <a:lnTo>
                  <a:pt x="209195" y="215356"/>
                </a:lnTo>
                <a:lnTo>
                  <a:pt x="222331" y="222231"/>
                </a:lnTo>
                <a:lnTo>
                  <a:pt x="233945" y="228719"/>
                </a:lnTo>
                <a:lnTo>
                  <a:pt x="244547" y="234950"/>
                </a:lnTo>
                <a:lnTo>
                  <a:pt x="263945" y="246953"/>
                </a:lnTo>
                <a:lnTo>
                  <a:pt x="273118" y="252820"/>
                </a:lnTo>
                <a:lnTo>
                  <a:pt x="282092" y="257685"/>
                </a:lnTo>
                <a:lnTo>
                  <a:pt x="290931" y="261880"/>
                </a:lnTo>
                <a:lnTo>
                  <a:pt x="299682" y="265630"/>
                </a:lnTo>
                <a:lnTo>
                  <a:pt x="306468" y="269082"/>
                </a:lnTo>
                <a:lnTo>
                  <a:pt x="316548" y="275458"/>
                </a:lnTo>
                <a:lnTo>
                  <a:pt x="324203" y="284006"/>
                </a:lnTo>
                <a:lnTo>
                  <a:pt x="327578" y="288953"/>
                </a:lnTo>
                <a:lnTo>
                  <a:pt x="333638" y="293203"/>
                </a:lnTo>
                <a:lnTo>
                  <a:pt x="341488" y="296989"/>
                </a:lnTo>
                <a:lnTo>
                  <a:pt x="350531" y="300466"/>
                </a:lnTo>
                <a:lnTo>
                  <a:pt x="355608" y="304688"/>
                </a:lnTo>
                <a:lnTo>
                  <a:pt x="358039" y="309408"/>
                </a:lnTo>
                <a:lnTo>
                  <a:pt x="358708" y="314460"/>
                </a:lnTo>
                <a:lnTo>
                  <a:pt x="357248" y="320686"/>
                </a:lnTo>
                <a:lnTo>
                  <a:pt x="350547" y="335222"/>
                </a:lnTo>
                <a:lnTo>
                  <a:pt x="345141" y="343100"/>
                </a:lnTo>
                <a:lnTo>
                  <a:pt x="338679" y="351208"/>
                </a:lnTo>
                <a:lnTo>
                  <a:pt x="331514" y="359472"/>
                </a:lnTo>
                <a:lnTo>
                  <a:pt x="323879" y="366886"/>
                </a:lnTo>
                <a:lnTo>
                  <a:pt x="315932" y="373733"/>
                </a:lnTo>
                <a:lnTo>
                  <a:pt x="298529" y="387374"/>
                </a:lnTo>
                <a:lnTo>
                  <a:pt x="278094" y="402962"/>
                </a:lnTo>
                <a:lnTo>
                  <a:pt x="267311" y="410166"/>
                </a:lnTo>
                <a:lnTo>
                  <a:pt x="256313" y="416875"/>
                </a:lnTo>
                <a:lnTo>
                  <a:pt x="245170" y="423252"/>
                </a:lnTo>
                <a:lnTo>
                  <a:pt x="234884" y="429408"/>
                </a:lnTo>
                <a:lnTo>
                  <a:pt x="215836" y="441329"/>
                </a:lnTo>
                <a:lnTo>
                  <a:pt x="207708" y="447175"/>
                </a:lnTo>
                <a:lnTo>
                  <a:pt x="200384" y="452977"/>
                </a:lnTo>
                <a:lnTo>
                  <a:pt x="193597" y="458750"/>
                </a:lnTo>
                <a:lnTo>
                  <a:pt x="186215" y="463551"/>
                </a:lnTo>
                <a:lnTo>
                  <a:pt x="178435" y="467704"/>
                </a:lnTo>
                <a:lnTo>
                  <a:pt x="154305" y="47886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388"/>
          <p:cNvSpPr/>
          <p:nvPr/>
        </p:nvSpPr>
        <p:spPr>
          <a:xfrm>
            <a:off x="5737859" y="3506152"/>
            <a:ext cx="334329" cy="248603"/>
          </a:xfrm>
          <a:custGeom>
            <a:avLst/>
            <a:gdLst/>
            <a:ahLst/>
            <a:cxnLst/>
            <a:rect l="0" t="0" r="0" b="0"/>
            <a:pathLst>
              <a:path w="334329" h="248603">
                <a:moveTo>
                  <a:pt x="334328" y="0"/>
                </a:moveTo>
                <a:lnTo>
                  <a:pt x="325227" y="9102"/>
                </a:lnTo>
                <a:lnTo>
                  <a:pt x="317782" y="15593"/>
                </a:lnTo>
                <a:lnTo>
                  <a:pt x="296812" y="32965"/>
                </a:lnTo>
                <a:lnTo>
                  <a:pt x="286458" y="41979"/>
                </a:lnTo>
                <a:lnTo>
                  <a:pt x="276697" y="50846"/>
                </a:lnTo>
                <a:lnTo>
                  <a:pt x="257279" y="69271"/>
                </a:lnTo>
                <a:lnTo>
                  <a:pt x="235950" y="90160"/>
                </a:lnTo>
                <a:lnTo>
                  <a:pt x="223975" y="101064"/>
                </a:lnTo>
                <a:lnTo>
                  <a:pt x="211229" y="112144"/>
                </a:lnTo>
                <a:lnTo>
                  <a:pt x="197970" y="123340"/>
                </a:lnTo>
                <a:lnTo>
                  <a:pt x="184367" y="133661"/>
                </a:lnTo>
                <a:lnTo>
                  <a:pt x="170537" y="143400"/>
                </a:lnTo>
                <a:lnTo>
                  <a:pt x="156554" y="152750"/>
                </a:lnTo>
                <a:lnTo>
                  <a:pt x="142469" y="162794"/>
                </a:lnTo>
                <a:lnTo>
                  <a:pt x="114121" y="184113"/>
                </a:lnTo>
                <a:lnTo>
                  <a:pt x="99893" y="193227"/>
                </a:lnTo>
                <a:lnTo>
                  <a:pt x="0" y="2486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389"/>
          <p:cNvSpPr/>
          <p:nvPr/>
        </p:nvSpPr>
        <p:spPr>
          <a:xfrm>
            <a:off x="5815012" y="3617595"/>
            <a:ext cx="368618" cy="68581"/>
          </a:xfrm>
          <a:custGeom>
            <a:avLst/>
            <a:gdLst/>
            <a:ahLst/>
            <a:cxnLst/>
            <a:rect l="0" t="0" r="0" b="0"/>
            <a:pathLst>
              <a:path w="368618" h="68581">
                <a:moveTo>
                  <a:pt x="0" y="0"/>
                </a:moveTo>
                <a:lnTo>
                  <a:pt x="9102" y="4550"/>
                </a:lnTo>
                <a:lnTo>
                  <a:pt x="15593" y="5891"/>
                </a:lnTo>
                <a:lnTo>
                  <a:pt x="23730" y="6785"/>
                </a:lnTo>
                <a:lnTo>
                  <a:pt x="32965" y="7381"/>
                </a:lnTo>
                <a:lnTo>
                  <a:pt x="42931" y="8730"/>
                </a:lnTo>
                <a:lnTo>
                  <a:pt x="53386" y="10583"/>
                </a:lnTo>
                <a:lnTo>
                  <a:pt x="64165" y="12770"/>
                </a:lnTo>
                <a:lnTo>
                  <a:pt x="133947" y="24950"/>
                </a:lnTo>
                <a:lnTo>
                  <a:pt x="262769" y="45401"/>
                </a:lnTo>
                <a:lnTo>
                  <a:pt x="282812" y="49317"/>
                </a:lnTo>
                <a:lnTo>
                  <a:pt x="368617" y="6858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390"/>
          <p:cNvSpPr/>
          <p:nvPr/>
        </p:nvSpPr>
        <p:spPr>
          <a:xfrm>
            <a:off x="6380797" y="3463290"/>
            <a:ext cx="102871" cy="8573"/>
          </a:xfrm>
          <a:custGeom>
            <a:avLst/>
            <a:gdLst/>
            <a:ahLst/>
            <a:cxnLst/>
            <a:rect l="0" t="0" r="0" b="0"/>
            <a:pathLst>
              <a:path w="102871" h="8573">
                <a:moveTo>
                  <a:pt x="0" y="8572"/>
                </a:moveTo>
                <a:lnTo>
                  <a:pt x="40346" y="8572"/>
                </a:lnTo>
                <a:lnTo>
                  <a:pt x="48805" y="7619"/>
                </a:lnTo>
                <a:lnTo>
                  <a:pt x="56349" y="6032"/>
                </a:lnTo>
                <a:lnTo>
                  <a:pt x="10287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391"/>
          <p:cNvSpPr/>
          <p:nvPr/>
        </p:nvSpPr>
        <p:spPr>
          <a:xfrm>
            <a:off x="6397942" y="3557587"/>
            <a:ext cx="351474" cy="60009"/>
          </a:xfrm>
          <a:custGeom>
            <a:avLst/>
            <a:gdLst/>
            <a:ahLst/>
            <a:cxnLst/>
            <a:rect l="0" t="0" r="0" b="0"/>
            <a:pathLst>
              <a:path w="351474" h="60009">
                <a:moveTo>
                  <a:pt x="0" y="60008"/>
                </a:moveTo>
                <a:lnTo>
                  <a:pt x="18203" y="55457"/>
                </a:lnTo>
                <a:lnTo>
                  <a:pt x="26423" y="53164"/>
                </a:lnTo>
                <a:lnTo>
                  <a:pt x="43176" y="48076"/>
                </a:lnTo>
                <a:lnTo>
                  <a:pt x="94325" y="31388"/>
                </a:lnTo>
                <a:lnTo>
                  <a:pt x="103841" y="29498"/>
                </a:lnTo>
                <a:lnTo>
                  <a:pt x="113995" y="28238"/>
                </a:lnTo>
                <a:lnTo>
                  <a:pt x="124574" y="27398"/>
                </a:lnTo>
                <a:lnTo>
                  <a:pt x="134484" y="25885"/>
                </a:lnTo>
                <a:lnTo>
                  <a:pt x="143949" y="23925"/>
                </a:lnTo>
                <a:lnTo>
                  <a:pt x="153117" y="21665"/>
                </a:lnTo>
                <a:lnTo>
                  <a:pt x="165895" y="19205"/>
                </a:lnTo>
                <a:lnTo>
                  <a:pt x="197874" y="13933"/>
                </a:lnTo>
                <a:lnTo>
                  <a:pt x="253363" y="5610"/>
                </a:lnTo>
                <a:lnTo>
                  <a:pt x="268921" y="3740"/>
                </a:lnTo>
                <a:lnTo>
                  <a:pt x="282151" y="2494"/>
                </a:lnTo>
                <a:lnTo>
                  <a:pt x="35147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392"/>
          <p:cNvSpPr/>
          <p:nvPr/>
        </p:nvSpPr>
        <p:spPr>
          <a:xfrm>
            <a:off x="6887478" y="3420427"/>
            <a:ext cx="288620" cy="444384"/>
          </a:xfrm>
          <a:custGeom>
            <a:avLst/>
            <a:gdLst/>
            <a:ahLst/>
            <a:cxnLst/>
            <a:rect l="0" t="0" r="0" b="0"/>
            <a:pathLst>
              <a:path w="288620" h="444384">
                <a:moveTo>
                  <a:pt x="273416" y="0"/>
                </a:moveTo>
                <a:lnTo>
                  <a:pt x="259764" y="0"/>
                </a:lnTo>
                <a:lnTo>
                  <a:pt x="258600" y="952"/>
                </a:lnTo>
                <a:lnTo>
                  <a:pt x="260681" y="2540"/>
                </a:lnTo>
                <a:lnTo>
                  <a:pt x="264927" y="4551"/>
                </a:lnTo>
                <a:lnTo>
                  <a:pt x="265852" y="6844"/>
                </a:lnTo>
                <a:lnTo>
                  <a:pt x="264563" y="9325"/>
                </a:lnTo>
                <a:lnTo>
                  <a:pt x="258051" y="15575"/>
                </a:lnTo>
                <a:lnTo>
                  <a:pt x="232894" y="40551"/>
                </a:lnTo>
                <a:lnTo>
                  <a:pt x="226399" y="46084"/>
                </a:lnTo>
                <a:lnTo>
                  <a:pt x="219212" y="51678"/>
                </a:lnTo>
                <a:lnTo>
                  <a:pt x="211563" y="57312"/>
                </a:lnTo>
                <a:lnTo>
                  <a:pt x="203606" y="63925"/>
                </a:lnTo>
                <a:lnTo>
                  <a:pt x="195443" y="71192"/>
                </a:lnTo>
                <a:lnTo>
                  <a:pt x="187145" y="78894"/>
                </a:lnTo>
                <a:lnTo>
                  <a:pt x="174944" y="88791"/>
                </a:lnTo>
                <a:lnTo>
                  <a:pt x="143609" y="112488"/>
                </a:lnTo>
                <a:lnTo>
                  <a:pt x="129728" y="123569"/>
                </a:lnTo>
                <a:lnTo>
                  <a:pt x="117616" y="133814"/>
                </a:lnTo>
                <a:lnTo>
                  <a:pt x="106685" y="143502"/>
                </a:lnTo>
                <a:lnTo>
                  <a:pt x="86918" y="161886"/>
                </a:lnTo>
                <a:lnTo>
                  <a:pt x="77648" y="170789"/>
                </a:lnTo>
                <a:lnTo>
                  <a:pt x="69561" y="180534"/>
                </a:lnTo>
                <a:lnTo>
                  <a:pt x="62266" y="190841"/>
                </a:lnTo>
                <a:lnTo>
                  <a:pt x="42896" y="221011"/>
                </a:lnTo>
                <a:lnTo>
                  <a:pt x="36869" y="230208"/>
                </a:lnTo>
                <a:lnTo>
                  <a:pt x="31898" y="239197"/>
                </a:lnTo>
                <a:lnTo>
                  <a:pt x="27631" y="248047"/>
                </a:lnTo>
                <a:lnTo>
                  <a:pt x="23835" y="256805"/>
                </a:lnTo>
                <a:lnTo>
                  <a:pt x="19398" y="265501"/>
                </a:lnTo>
                <a:lnTo>
                  <a:pt x="14537" y="274156"/>
                </a:lnTo>
                <a:lnTo>
                  <a:pt x="9390" y="282783"/>
                </a:lnTo>
                <a:lnTo>
                  <a:pt x="5959" y="291392"/>
                </a:lnTo>
                <a:lnTo>
                  <a:pt x="3671" y="299989"/>
                </a:lnTo>
                <a:lnTo>
                  <a:pt x="2147" y="308577"/>
                </a:lnTo>
                <a:lnTo>
                  <a:pt x="1130" y="317161"/>
                </a:lnTo>
                <a:lnTo>
                  <a:pt x="452" y="325741"/>
                </a:lnTo>
                <a:lnTo>
                  <a:pt x="0" y="334318"/>
                </a:lnTo>
                <a:lnTo>
                  <a:pt x="651" y="341941"/>
                </a:lnTo>
                <a:lnTo>
                  <a:pt x="3915" y="355492"/>
                </a:lnTo>
                <a:lnTo>
                  <a:pt x="7071" y="362724"/>
                </a:lnTo>
                <a:lnTo>
                  <a:pt x="11080" y="370404"/>
                </a:lnTo>
                <a:lnTo>
                  <a:pt x="15658" y="378381"/>
                </a:lnTo>
                <a:lnTo>
                  <a:pt x="21568" y="385604"/>
                </a:lnTo>
                <a:lnTo>
                  <a:pt x="28365" y="392324"/>
                </a:lnTo>
                <a:lnTo>
                  <a:pt x="35754" y="398710"/>
                </a:lnTo>
                <a:lnTo>
                  <a:pt x="43537" y="404872"/>
                </a:lnTo>
                <a:lnTo>
                  <a:pt x="51584" y="410884"/>
                </a:lnTo>
                <a:lnTo>
                  <a:pt x="59806" y="416798"/>
                </a:lnTo>
                <a:lnTo>
                  <a:pt x="68144" y="421693"/>
                </a:lnTo>
                <a:lnTo>
                  <a:pt x="76561" y="425909"/>
                </a:lnTo>
                <a:lnTo>
                  <a:pt x="85029" y="429672"/>
                </a:lnTo>
                <a:lnTo>
                  <a:pt x="93533" y="432180"/>
                </a:lnTo>
                <a:lnTo>
                  <a:pt x="102059" y="433853"/>
                </a:lnTo>
                <a:lnTo>
                  <a:pt x="110601" y="434967"/>
                </a:lnTo>
                <a:lnTo>
                  <a:pt x="120105" y="436663"/>
                </a:lnTo>
                <a:lnTo>
                  <a:pt x="130251" y="438747"/>
                </a:lnTo>
                <a:lnTo>
                  <a:pt x="140826" y="441088"/>
                </a:lnTo>
                <a:lnTo>
                  <a:pt x="151686" y="442648"/>
                </a:lnTo>
                <a:lnTo>
                  <a:pt x="162735" y="443689"/>
                </a:lnTo>
                <a:lnTo>
                  <a:pt x="173911" y="444383"/>
                </a:lnTo>
                <a:lnTo>
                  <a:pt x="183267" y="443893"/>
                </a:lnTo>
                <a:lnTo>
                  <a:pt x="191410" y="442613"/>
                </a:lnTo>
                <a:lnTo>
                  <a:pt x="198742" y="440809"/>
                </a:lnTo>
                <a:lnTo>
                  <a:pt x="219591" y="436262"/>
                </a:lnTo>
                <a:lnTo>
                  <a:pt x="231818" y="433717"/>
                </a:lnTo>
                <a:lnTo>
                  <a:pt x="241874" y="430115"/>
                </a:lnTo>
                <a:lnTo>
                  <a:pt x="250483" y="425808"/>
                </a:lnTo>
                <a:lnTo>
                  <a:pt x="258127" y="421032"/>
                </a:lnTo>
                <a:lnTo>
                  <a:pt x="264176" y="416896"/>
                </a:lnTo>
                <a:lnTo>
                  <a:pt x="269161" y="413185"/>
                </a:lnTo>
                <a:lnTo>
                  <a:pt x="273437" y="409759"/>
                </a:lnTo>
                <a:lnTo>
                  <a:pt x="277241" y="402713"/>
                </a:lnTo>
                <a:lnTo>
                  <a:pt x="280729" y="393253"/>
                </a:lnTo>
                <a:lnTo>
                  <a:pt x="284006" y="382184"/>
                </a:lnTo>
                <a:lnTo>
                  <a:pt x="286191" y="372899"/>
                </a:lnTo>
                <a:lnTo>
                  <a:pt x="287648" y="364805"/>
                </a:lnTo>
                <a:lnTo>
                  <a:pt x="288619" y="357503"/>
                </a:lnTo>
                <a:lnTo>
                  <a:pt x="288315" y="349778"/>
                </a:lnTo>
                <a:lnTo>
                  <a:pt x="287159" y="341770"/>
                </a:lnTo>
                <a:lnTo>
                  <a:pt x="285435" y="333574"/>
                </a:lnTo>
                <a:lnTo>
                  <a:pt x="281429" y="322396"/>
                </a:lnTo>
                <a:lnTo>
                  <a:pt x="275901" y="309228"/>
                </a:lnTo>
                <a:lnTo>
                  <a:pt x="269358" y="294734"/>
                </a:lnTo>
                <a:lnTo>
                  <a:pt x="263090" y="282215"/>
                </a:lnTo>
                <a:lnTo>
                  <a:pt x="257008" y="271011"/>
                </a:lnTo>
                <a:lnTo>
                  <a:pt x="251047" y="260684"/>
                </a:lnTo>
                <a:lnTo>
                  <a:pt x="244216" y="250942"/>
                </a:lnTo>
                <a:lnTo>
                  <a:pt x="236804" y="241590"/>
                </a:lnTo>
                <a:lnTo>
                  <a:pt x="229006" y="232497"/>
                </a:lnTo>
                <a:lnTo>
                  <a:pt x="220950" y="224531"/>
                </a:lnTo>
                <a:lnTo>
                  <a:pt x="212721" y="217314"/>
                </a:lnTo>
                <a:lnTo>
                  <a:pt x="204379" y="210599"/>
                </a:lnTo>
                <a:lnTo>
                  <a:pt x="177328" y="190437"/>
                </a:lnTo>
                <a:lnTo>
                  <a:pt x="160780" y="178393"/>
                </a:lnTo>
                <a:lnTo>
                  <a:pt x="147842" y="169411"/>
                </a:lnTo>
                <a:lnTo>
                  <a:pt x="137314" y="162471"/>
                </a:lnTo>
                <a:lnTo>
                  <a:pt x="128389" y="156891"/>
                </a:lnTo>
                <a:lnTo>
                  <a:pt x="120533" y="152219"/>
                </a:lnTo>
                <a:lnTo>
                  <a:pt x="113392" y="148152"/>
                </a:lnTo>
                <a:lnTo>
                  <a:pt x="93394" y="1371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393"/>
          <p:cNvSpPr/>
          <p:nvPr/>
        </p:nvSpPr>
        <p:spPr>
          <a:xfrm>
            <a:off x="5326379" y="3866197"/>
            <a:ext cx="522924" cy="25719"/>
          </a:xfrm>
          <a:custGeom>
            <a:avLst/>
            <a:gdLst/>
            <a:ahLst/>
            <a:cxnLst/>
            <a:rect l="0" t="0" r="0" b="0"/>
            <a:pathLst>
              <a:path w="522924" h="25719">
                <a:moveTo>
                  <a:pt x="0" y="25718"/>
                </a:moveTo>
                <a:lnTo>
                  <a:pt x="32966" y="25718"/>
                </a:lnTo>
                <a:lnTo>
                  <a:pt x="42932" y="24765"/>
                </a:lnTo>
                <a:lnTo>
                  <a:pt x="53387" y="23178"/>
                </a:lnTo>
                <a:lnTo>
                  <a:pt x="64166" y="21167"/>
                </a:lnTo>
                <a:lnTo>
                  <a:pt x="78973" y="19826"/>
                </a:lnTo>
                <a:lnTo>
                  <a:pt x="96464" y="18932"/>
                </a:lnTo>
                <a:lnTo>
                  <a:pt x="138123" y="17939"/>
                </a:lnTo>
                <a:lnTo>
                  <a:pt x="238382" y="17250"/>
                </a:lnTo>
                <a:lnTo>
                  <a:pt x="250361" y="16262"/>
                </a:lnTo>
                <a:lnTo>
                  <a:pt x="261205" y="14652"/>
                </a:lnTo>
                <a:lnTo>
                  <a:pt x="271292" y="12625"/>
                </a:lnTo>
                <a:lnTo>
                  <a:pt x="295161" y="10322"/>
                </a:lnTo>
                <a:lnTo>
                  <a:pt x="367403" y="5223"/>
                </a:lnTo>
                <a:lnTo>
                  <a:pt x="433801" y="2321"/>
                </a:lnTo>
                <a:lnTo>
                  <a:pt x="522923"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394"/>
          <p:cNvSpPr/>
          <p:nvPr/>
        </p:nvSpPr>
        <p:spPr>
          <a:xfrm>
            <a:off x="5506402" y="4063749"/>
            <a:ext cx="308427" cy="582547"/>
          </a:xfrm>
          <a:custGeom>
            <a:avLst/>
            <a:gdLst/>
            <a:ahLst/>
            <a:cxnLst/>
            <a:rect l="0" t="0" r="0" b="0"/>
            <a:pathLst>
              <a:path w="308427" h="582547">
                <a:moveTo>
                  <a:pt x="0" y="16761"/>
                </a:moveTo>
                <a:lnTo>
                  <a:pt x="9102" y="12210"/>
                </a:lnTo>
                <a:lnTo>
                  <a:pt x="18650" y="9975"/>
                </a:lnTo>
                <a:lnTo>
                  <a:pt x="23864" y="9380"/>
                </a:lnTo>
                <a:lnTo>
                  <a:pt x="32196" y="6178"/>
                </a:lnTo>
                <a:lnTo>
                  <a:pt x="35752" y="3990"/>
                </a:lnTo>
                <a:lnTo>
                  <a:pt x="44782" y="1560"/>
                </a:lnTo>
                <a:lnTo>
                  <a:pt x="49858" y="912"/>
                </a:lnTo>
                <a:lnTo>
                  <a:pt x="56099" y="480"/>
                </a:lnTo>
                <a:lnTo>
                  <a:pt x="63116" y="192"/>
                </a:lnTo>
                <a:lnTo>
                  <a:pt x="70653" y="0"/>
                </a:lnTo>
                <a:lnTo>
                  <a:pt x="77582" y="824"/>
                </a:lnTo>
                <a:lnTo>
                  <a:pt x="84106" y="2326"/>
                </a:lnTo>
                <a:lnTo>
                  <a:pt x="104931" y="8991"/>
                </a:lnTo>
                <a:lnTo>
                  <a:pt x="162998" y="28238"/>
                </a:lnTo>
                <a:lnTo>
                  <a:pt x="172483" y="32032"/>
                </a:lnTo>
                <a:lnTo>
                  <a:pt x="182616" y="36467"/>
                </a:lnTo>
                <a:lnTo>
                  <a:pt x="210001" y="49269"/>
                </a:lnTo>
                <a:lnTo>
                  <a:pt x="217153" y="52721"/>
                </a:lnTo>
                <a:lnTo>
                  <a:pt x="224779" y="56926"/>
                </a:lnTo>
                <a:lnTo>
                  <a:pt x="232720" y="61636"/>
                </a:lnTo>
                <a:lnTo>
                  <a:pt x="240872" y="66680"/>
                </a:lnTo>
                <a:lnTo>
                  <a:pt x="248211" y="71948"/>
                </a:lnTo>
                <a:lnTo>
                  <a:pt x="255009" y="77364"/>
                </a:lnTo>
                <a:lnTo>
                  <a:pt x="261446" y="82881"/>
                </a:lnTo>
                <a:lnTo>
                  <a:pt x="266690" y="88463"/>
                </a:lnTo>
                <a:lnTo>
                  <a:pt x="275057" y="99746"/>
                </a:lnTo>
                <a:lnTo>
                  <a:pt x="284490" y="108570"/>
                </a:lnTo>
                <a:lnTo>
                  <a:pt x="289672" y="112257"/>
                </a:lnTo>
                <a:lnTo>
                  <a:pt x="297971" y="121433"/>
                </a:lnTo>
                <a:lnTo>
                  <a:pt x="301517" y="126547"/>
                </a:lnTo>
                <a:lnTo>
                  <a:pt x="305457" y="137310"/>
                </a:lnTo>
                <a:lnTo>
                  <a:pt x="307676" y="154079"/>
                </a:lnTo>
                <a:lnTo>
                  <a:pt x="308333" y="171113"/>
                </a:lnTo>
                <a:lnTo>
                  <a:pt x="308426" y="176812"/>
                </a:lnTo>
                <a:lnTo>
                  <a:pt x="306582" y="181564"/>
                </a:lnTo>
                <a:lnTo>
                  <a:pt x="303448" y="185685"/>
                </a:lnTo>
                <a:lnTo>
                  <a:pt x="294886" y="192803"/>
                </a:lnTo>
                <a:lnTo>
                  <a:pt x="289936" y="196035"/>
                </a:lnTo>
                <a:lnTo>
                  <a:pt x="284730" y="199142"/>
                </a:lnTo>
                <a:lnTo>
                  <a:pt x="279356" y="203118"/>
                </a:lnTo>
                <a:lnTo>
                  <a:pt x="273867" y="207674"/>
                </a:lnTo>
                <a:lnTo>
                  <a:pt x="268303" y="212616"/>
                </a:lnTo>
                <a:lnTo>
                  <a:pt x="261737" y="216864"/>
                </a:lnTo>
                <a:lnTo>
                  <a:pt x="254501" y="220648"/>
                </a:lnTo>
                <a:lnTo>
                  <a:pt x="239794" y="227392"/>
                </a:lnTo>
                <a:lnTo>
                  <a:pt x="226908" y="233565"/>
                </a:lnTo>
                <a:lnTo>
                  <a:pt x="219852" y="235592"/>
                </a:lnTo>
                <a:lnTo>
                  <a:pt x="212290" y="236943"/>
                </a:lnTo>
                <a:lnTo>
                  <a:pt x="204392" y="237844"/>
                </a:lnTo>
                <a:lnTo>
                  <a:pt x="196268" y="239397"/>
                </a:lnTo>
                <a:lnTo>
                  <a:pt x="187996" y="241385"/>
                </a:lnTo>
                <a:lnTo>
                  <a:pt x="179623" y="243663"/>
                </a:lnTo>
                <a:lnTo>
                  <a:pt x="172137" y="245181"/>
                </a:lnTo>
                <a:lnTo>
                  <a:pt x="165240" y="246194"/>
                </a:lnTo>
                <a:lnTo>
                  <a:pt x="158738" y="246868"/>
                </a:lnTo>
                <a:lnTo>
                  <a:pt x="136272" y="250158"/>
                </a:lnTo>
                <a:lnTo>
                  <a:pt x="122281" y="252369"/>
                </a:lnTo>
                <a:lnTo>
                  <a:pt x="112953" y="254795"/>
                </a:lnTo>
                <a:lnTo>
                  <a:pt x="106734" y="257365"/>
                </a:lnTo>
                <a:lnTo>
                  <a:pt x="102589" y="260032"/>
                </a:lnTo>
                <a:lnTo>
                  <a:pt x="99825" y="262761"/>
                </a:lnTo>
                <a:lnTo>
                  <a:pt x="97983" y="265534"/>
                </a:lnTo>
                <a:lnTo>
                  <a:pt x="96754" y="268334"/>
                </a:lnTo>
                <a:lnTo>
                  <a:pt x="96888" y="272106"/>
                </a:lnTo>
                <a:lnTo>
                  <a:pt x="99576" y="281378"/>
                </a:lnTo>
                <a:lnTo>
                  <a:pt x="102579" y="285564"/>
                </a:lnTo>
                <a:lnTo>
                  <a:pt x="110996" y="292756"/>
                </a:lnTo>
                <a:lnTo>
                  <a:pt x="115907" y="296960"/>
                </a:lnTo>
                <a:lnTo>
                  <a:pt x="121087" y="301668"/>
                </a:lnTo>
                <a:lnTo>
                  <a:pt x="126444" y="306711"/>
                </a:lnTo>
                <a:lnTo>
                  <a:pt x="193623" y="373277"/>
                </a:lnTo>
                <a:lnTo>
                  <a:pt x="200519" y="382073"/>
                </a:lnTo>
                <a:lnTo>
                  <a:pt x="207975" y="392699"/>
                </a:lnTo>
                <a:lnTo>
                  <a:pt x="215802" y="404547"/>
                </a:lnTo>
                <a:lnTo>
                  <a:pt x="221973" y="414350"/>
                </a:lnTo>
                <a:lnTo>
                  <a:pt x="231370" y="430322"/>
                </a:lnTo>
                <a:lnTo>
                  <a:pt x="238721" y="443771"/>
                </a:lnTo>
                <a:lnTo>
                  <a:pt x="244211" y="456098"/>
                </a:lnTo>
                <a:lnTo>
                  <a:pt x="247301" y="473748"/>
                </a:lnTo>
                <a:lnTo>
                  <a:pt x="248217" y="491043"/>
                </a:lnTo>
                <a:lnTo>
                  <a:pt x="248432" y="502507"/>
                </a:lnTo>
                <a:lnTo>
                  <a:pt x="246584" y="508232"/>
                </a:lnTo>
                <a:lnTo>
                  <a:pt x="239450" y="519672"/>
                </a:lnTo>
                <a:lnTo>
                  <a:pt x="232470" y="531107"/>
                </a:lnTo>
                <a:lnTo>
                  <a:pt x="225240" y="542539"/>
                </a:lnTo>
                <a:lnTo>
                  <a:pt x="215677" y="553970"/>
                </a:lnTo>
                <a:lnTo>
                  <a:pt x="210459" y="558733"/>
                </a:lnTo>
                <a:lnTo>
                  <a:pt x="205076" y="562860"/>
                </a:lnTo>
                <a:lnTo>
                  <a:pt x="199583" y="566565"/>
                </a:lnTo>
                <a:lnTo>
                  <a:pt x="190939" y="570680"/>
                </a:lnTo>
                <a:lnTo>
                  <a:pt x="182969" y="573462"/>
                </a:lnTo>
                <a:lnTo>
                  <a:pt x="178177" y="575537"/>
                </a:lnTo>
                <a:lnTo>
                  <a:pt x="173077" y="577874"/>
                </a:lnTo>
                <a:lnTo>
                  <a:pt x="167772" y="579431"/>
                </a:lnTo>
                <a:lnTo>
                  <a:pt x="162331" y="580469"/>
                </a:lnTo>
                <a:lnTo>
                  <a:pt x="145732" y="58254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395"/>
          <p:cNvSpPr/>
          <p:nvPr/>
        </p:nvSpPr>
        <p:spPr>
          <a:xfrm>
            <a:off x="6715125" y="4020502"/>
            <a:ext cx="702945" cy="120016"/>
          </a:xfrm>
          <a:custGeom>
            <a:avLst/>
            <a:gdLst/>
            <a:ahLst/>
            <a:cxnLst/>
            <a:rect l="0" t="0" r="0" b="0"/>
            <a:pathLst>
              <a:path w="702945" h="120016">
                <a:moveTo>
                  <a:pt x="0" y="120015"/>
                </a:moveTo>
                <a:lnTo>
                  <a:pt x="18203" y="115464"/>
                </a:lnTo>
                <a:lnTo>
                  <a:pt x="34760" y="113230"/>
                </a:lnTo>
                <a:lnTo>
                  <a:pt x="50691" y="111284"/>
                </a:lnTo>
                <a:lnTo>
                  <a:pt x="57607" y="109432"/>
                </a:lnTo>
                <a:lnTo>
                  <a:pt x="69418" y="105786"/>
                </a:lnTo>
                <a:lnTo>
                  <a:pt x="92381" y="100906"/>
                </a:lnTo>
                <a:lnTo>
                  <a:pt x="101593" y="98704"/>
                </a:lnTo>
                <a:lnTo>
                  <a:pt x="109638" y="96282"/>
                </a:lnTo>
                <a:lnTo>
                  <a:pt x="116907" y="93716"/>
                </a:lnTo>
                <a:lnTo>
                  <a:pt x="123658" y="91052"/>
                </a:lnTo>
                <a:lnTo>
                  <a:pt x="142261" y="87304"/>
                </a:lnTo>
                <a:lnTo>
                  <a:pt x="154032" y="83887"/>
                </a:lnTo>
                <a:lnTo>
                  <a:pt x="159838" y="81642"/>
                </a:lnTo>
                <a:lnTo>
                  <a:pt x="165613" y="79193"/>
                </a:lnTo>
                <a:lnTo>
                  <a:pt x="177111" y="73932"/>
                </a:lnTo>
                <a:lnTo>
                  <a:pt x="191110" y="70959"/>
                </a:lnTo>
                <a:lnTo>
                  <a:pt x="206857" y="68685"/>
                </a:lnTo>
                <a:lnTo>
                  <a:pt x="215058" y="66745"/>
                </a:lnTo>
                <a:lnTo>
                  <a:pt x="223382" y="64499"/>
                </a:lnTo>
                <a:lnTo>
                  <a:pt x="234646" y="62049"/>
                </a:lnTo>
                <a:lnTo>
                  <a:pt x="262402" y="56788"/>
                </a:lnTo>
                <a:lnTo>
                  <a:pt x="274947" y="55003"/>
                </a:lnTo>
                <a:lnTo>
                  <a:pt x="309113" y="51540"/>
                </a:lnTo>
                <a:lnTo>
                  <a:pt x="338361" y="47354"/>
                </a:lnTo>
                <a:lnTo>
                  <a:pt x="352256" y="44904"/>
                </a:lnTo>
                <a:lnTo>
                  <a:pt x="365330" y="42319"/>
                </a:lnTo>
                <a:lnTo>
                  <a:pt x="377856" y="39643"/>
                </a:lnTo>
                <a:lnTo>
                  <a:pt x="392874" y="36906"/>
                </a:lnTo>
                <a:lnTo>
                  <a:pt x="443008" y="28503"/>
                </a:lnTo>
                <a:lnTo>
                  <a:pt x="470577" y="22829"/>
                </a:lnTo>
                <a:lnTo>
                  <a:pt x="483263" y="20934"/>
                </a:lnTo>
                <a:lnTo>
                  <a:pt x="495530" y="19671"/>
                </a:lnTo>
                <a:lnTo>
                  <a:pt x="507518" y="18829"/>
                </a:lnTo>
                <a:lnTo>
                  <a:pt x="528459" y="17894"/>
                </a:lnTo>
                <a:lnTo>
                  <a:pt x="548243" y="17478"/>
                </a:lnTo>
                <a:lnTo>
                  <a:pt x="569736" y="17293"/>
                </a:lnTo>
                <a:lnTo>
                  <a:pt x="585564" y="16291"/>
                </a:lnTo>
                <a:lnTo>
                  <a:pt x="654782" y="10379"/>
                </a:lnTo>
                <a:lnTo>
                  <a:pt x="673919" y="8423"/>
                </a:lnTo>
                <a:lnTo>
                  <a:pt x="681689" y="6568"/>
                </a:lnTo>
                <a:lnTo>
                  <a:pt x="702944"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396"/>
          <p:cNvSpPr/>
          <p:nvPr/>
        </p:nvSpPr>
        <p:spPr>
          <a:xfrm>
            <a:off x="6895147" y="4277708"/>
            <a:ext cx="436536" cy="574328"/>
          </a:xfrm>
          <a:custGeom>
            <a:avLst/>
            <a:gdLst/>
            <a:ahLst/>
            <a:cxnLst/>
            <a:rect l="0" t="0" r="0" b="0"/>
            <a:pathLst>
              <a:path w="436536" h="574328">
                <a:moveTo>
                  <a:pt x="0" y="8542"/>
                </a:moveTo>
                <a:lnTo>
                  <a:pt x="18203" y="8542"/>
                </a:lnTo>
                <a:lnTo>
                  <a:pt x="25470" y="7589"/>
                </a:lnTo>
                <a:lnTo>
                  <a:pt x="38625" y="3991"/>
                </a:lnTo>
                <a:lnTo>
                  <a:pt x="50822" y="1757"/>
                </a:lnTo>
                <a:lnTo>
                  <a:pt x="61640" y="764"/>
                </a:lnTo>
                <a:lnTo>
                  <a:pt x="73085" y="204"/>
                </a:lnTo>
                <a:lnTo>
                  <a:pt x="85367" y="39"/>
                </a:lnTo>
                <a:lnTo>
                  <a:pt x="102076" y="0"/>
                </a:lnTo>
                <a:lnTo>
                  <a:pt x="109961" y="942"/>
                </a:lnTo>
                <a:lnTo>
                  <a:pt x="117122" y="2523"/>
                </a:lnTo>
                <a:lnTo>
                  <a:pt x="130159" y="5866"/>
                </a:lnTo>
                <a:lnTo>
                  <a:pt x="142304" y="7353"/>
                </a:lnTo>
                <a:lnTo>
                  <a:pt x="151512" y="10553"/>
                </a:lnTo>
                <a:lnTo>
                  <a:pt x="160684" y="15151"/>
                </a:lnTo>
                <a:lnTo>
                  <a:pt x="180960" y="23094"/>
                </a:lnTo>
                <a:lnTo>
                  <a:pt x="193457" y="28662"/>
                </a:lnTo>
                <a:lnTo>
                  <a:pt x="211202" y="37152"/>
                </a:lnTo>
                <a:lnTo>
                  <a:pt x="217954" y="39998"/>
                </a:lnTo>
                <a:lnTo>
                  <a:pt x="225312" y="42847"/>
                </a:lnTo>
                <a:lnTo>
                  <a:pt x="233076" y="45700"/>
                </a:lnTo>
                <a:lnTo>
                  <a:pt x="241109" y="49506"/>
                </a:lnTo>
                <a:lnTo>
                  <a:pt x="249322" y="53949"/>
                </a:lnTo>
                <a:lnTo>
                  <a:pt x="257655" y="58816"/>
                </a:lnTo>
                <a:lnTo>
                  <a:pt x="266067" y="63013"/>
                </a:lnTo>
                <a:lnTo>
                  <a:pt x="274533" y="66763"/>
                </a:lnTo>
                <a:lnTo>
                  <a:pt x="283035" y="70216"/>
                </a:lnTo>
                <a:lnTo>
                  <a:pt x="291560" y="74423"/>
                </a:lnTo>
                <a:lnTo>
                  <a:pt x="300101" y="79133"/>
                </a:lnTo>
                <a:lnTo>
                  <a:pt x="308652" y="84177"/>
                </a:lnTo>
                <a:lnTo>
                  <a:pt x="333394" y="99943"/>
                </a:lnTo>
                <a:lnTo>
                  <a:pt x="347993" y="109481"/>
                </a:lnTo>
                <a:lnTo>
                  <a:pt x="359630" y="117744"/>
                </a:lnTo>
                <a:lnTo>
                  <a:pt x="369294" y="125158"/>
                </a:lnTo>
                <a:lnTo>
                  <a:pt x="377641" y="132006"/>
                </a:lnTo>
                <a:lnTo>
                  <a:pt x="385110" y="137524"/>
                </a:lnTo>
                <a:lnTo>
                  <a:pt x="398490" y="146194"/>
                </a:lnTo>
                <a:lnTo>
                  <a:pt x="410786" y="160843"/>
                </a:lnTo>
                <a:lnTo>
                  <a:pt x="421649" y="177197"/>
                </a:lnTo>
                <a:lnTo>
                  <a:pt x="432168" y="191757"/>
                </a:lnTo>
                <a:lnTo>
                  <a:pt x="434962" y="198874"/>
                </a:lnTo>
                <a:lnTo>
                  <a:pt x="436535" y="208235"/>
                </a:lnTo>
                <a:lnTo>
                  <a:pt x="435803" y="211203"/>
                </a:lnTo>
                <a:lnTo>
                  <a:pt x="432451" y="217041"/>
                </a:lnTo>
                <a:lnTo>
                  <a:pt x="425208" y="225683"/>
                </a:lnTo>
                <a:lnTo>
                  <a:pt x="420632" y="227597"/>
                </a:lnTo>
                <a:lnTo>
                  <a:pt x="407928" y="229725"/>
                </a:lnTo>
                <a:lnTo>
                  <a:pt x="395296" y="233210"/>
                </a:lnTo>
                <a:lnTo>
                  <a:pt x="382380" y="236982"/>
                </a:lnTo>
                <a:lnTo>
                  <a:pt x="374935" y="237988"/>
                </a:lnTo>
                <a:lnTo>
                  <a:pt x="367114" y="238658"/>
                </a:lnTo>
                <a:lnTo>
                  <a:pt x="359042" y="238153"/>
                </a:lnTo>
                <a:lnTo>
                  <a:pt x="350804" y="236863"/>
                </a:lnTo>
                <a:lnTo>
                  <a:pt x="342455" y="235051"/>
                </a:lnTo>
                <a:lnTo>
                  <a:pt x="330221" y="232890"/>
                </a:lnTo>
                <a:lnTo>
                  <a:pt x="298847" y="227950"/>
                </a:lnTo>
                <a:lnTo>
                  <a:pt x="282100" y="224346"/>
                </a:lnTo>
                <a:lnTo>
                  <a:pt x="265219" y="220039"/>
                </a:lnTo>
                <a:lnTo>
                  <a:pt x="248250" y="215262"/>
                </a:lnTo>
                <a:lnTo>
                  <a:pt x="231223" y="211126"/>
                </a:lnTo>
                <a:lnTo>
                  <a:pt x="214156" y="207415"/>
                </a:lnTo>
                <a:lnTo>
                  <a:pt x="197063" y="203989"/>
                </a:lnTo>
                <a:lnTo>
                  <a:pt x="182810" y="200752"/>
                </a:lnTo>
                <a:lnTo>
                  <a:pt x="170451" y="197642"/>
                </a:lnTo>
                <a:lnTo>
                  <a:pt x="159354" y="194616"/>
                </a:lnTo>
                <a:lnTo>
                  <a:pt x="149098" y="192598"/>
                </a:lnTo>
                <a:lnTo>
                  <a:pt x="139404" y="191254"/>
                </a:lnTo>
                <a:lnTo>
                  <a:pt x="130084" y="190357"/>
                </a:lnTo>
                <a:lnTo>
                  <a:pt x="124822" y="190712"/>
                </a:lnTo>
                <a:lnTo>
                  <a:pt x="122268" y="191901"/>
                </a:lnTo>
                <a:lnTo>
                  <a:pt x="120460" y="196103"/>
                </a:lnTo>
                <a:lnTo>
                  <a:pt x="130373" y="204297"/>
                </a:lnTo>
                <a:lnTo>
                  <a:pt x="172332" y="237392"/>
                </a:lnTo>
                <a:lnTo>
                  <a:pt x="182516" y="245881"/>
                </a:lnTo>
                <a:lnTo>
                  <a:pt x="191210" y="253446"/>
                </a:lnTo>
                <a:lnTo>
                  <a:pt x="198911" y="260393"/>
                </a:lnTo>
                <a:lnTo>
                  <a:pt x="212547" y="273194"/>
                </a:lnTo>
                <a:lnTo>
                  <a:pt x="236824" y="296933"/>
                </a:lnTo>
                <a:lnTo>
                  <a:pt x="245908" y="311023"/>
                </a:lnTo>
                <a:lnTo>
                  <a:pt x="249664" y="318781"/>
                </a:lnTo>
                <a:lnTo>
                  <a:pt x="256930" y="331573"/>
                </a:lnTo>
                <a:lnTo>
                  <a:pt x="277703" y="366106"/>
                </a:lnTo>
                <a:lnTo>
                  <a:pt x="285148" y="380268"/>
                </a:lnTo>
                <a:lnTo>
                  <a:pt x="290112" y="391614"/>
                </a:lnTo>
                <a:lnTo>
                  <a:pt x="295626" y="409301"/>
                </a:lnTo>
                <a:lnTo>
                  <a:pt x="298077" y="423512"/>
                </a:lnTo>
                <a:lnTo>
                  <a:pt x="298730" y="432826"/>
                </a:lnTo>
                <a:lnTo>
                  <a:pt x="299166" y="443798"/>
                </a:lnTo>
                <a:lnTo>
                  <a:pt x="299457" y="455875"/>
                </a:lnTo>
                <a:lnTo>
                  <a:pt x="298698" y="465831"/>
                </a:lnTo>
                <a:lnTo>
                  <a:pt x="295315" y="481974"/>
                </a:lnTo>
                <a:lnTo>
                  <a:pt x="290636" y="492958"/>
                </a:lnTo>
                <a:lnTo>
                  <a:pt x="282647" y="507037"/>
                </a:lnTo>
                <a:lnTo>
                  <a:pt x="276116" y="517750"/>
                </a:lnTo>
                <a:lnTo>
                  <a:pt x="262681" y="533539"/>
                </a:lnTo>
                <a:lnTo>
                  <a:pt x="252245" y="545626"/>
                </a:lnTo>
                <a:lnTo>
                  <a:pt x="243120" y="559896"/>
                </a:lnTo>
                <a:lnTo>
                  <a:pt x="231458" y="57432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397"/>
          <p:cNvSpPr/>
          <p:nvPr/>
        </p:nvSpPr>
        <p:spPr>
          <a:xfrm>
            <a:off x="6595109" y="4594860"/>
            <a:ext cx="505779" cy="85726"/>
          </a:xfrm>
          <a:custGeom>
            <a:avLst/>
            <a:gdLst/>
            <a:ahLst/>
            <a:cxnLst/>
            <a:rect l="0" t="0" r="0" b="0"/>
            <a:pathLst>
              <a:path w="505779" h="85726">
                <a:moveTo>
                  <a:pt x="0" y="85725"/>
                </a:moveTo>
                <a:lnTo>
                  <a:pt x="49093" y="85725"/>
                </a:lnTo>
                <a:lnTo>
                  <a:pt x="60351" y="83819"/>
                </a:lnTo>
                <a:lnTo>
                  <a:pt x="75477" y="80644"/>
                </a:lnTo>
                <a:lnTo>
                  <a:pt x="93181" y="76623"/>
                </a:lnTo>
                <a:lnTo>
                  <a:pt x="108793" y="73942"/>
                </a:lnTo>
                <a:lnTo>
                  <a:pt x="123011" y="72154"/>
                </a:lnTo>
                <a:lnTo>
                  <a:pt x="136301" y="70963"/>
                </a:lnTo>
                <a:lnTo>
                  <a:pt x="148970" y="69216"/>
                </a:lnTo>
                <a:lnTo>
                  <a:pt x="161225" y="67099"/>
                </a:lnTo>
                <a:lnTo>
                  <a:pt x="173207" y="64735"/>
                </a:lnTo>
                <a:lnTo>
                  <a:pt x="196679" y="59569"/>
                </a:lnTo>
                <a:lnTo>
                  <a:pt x="380482" y="17836"/>
                </a:lnTo>
                <a:lnTo>
                  <a:pt x="397483" y="14748"/>
                </a:lnTo>
                <a:lnTo>
                  <a:pt x="412626" y="12689"/>
                </a:lnTo>
                <a:lnTo>
                  <a:pt x="426532" y="11317"/>
                </a:lnTo>
                <a:lnTo>
                  <a:pt x="439612" y="9450"/>
                </a:lnTo>
                <a:lnTo>
                  <a:pt x="452143" y="7252"/>
                </a:lnTo>
                <a:lnTo>
                  <a:pt x="464305" y="4835"/>
                </a:lnTo>
                <a:lnTo>
                  <a:pt x="473368" y="3223"/>
                </a:lnTo>
                <a:lnTo>
                  <a:pt x="480361" y="2148"/>
                </a:lnTo>
                <a:lnTo>
                  <a:pt x="505778"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398"/>
          <p:cNvSpPr/>
          <p:nvPr/>
        </p:nvSpPr>
        <p:spPr>
          <a:xfrm>
            <a:off x="5283517" y="4491990"/>
            <a:ext cx="257176" cy="4939"/>
          </a:xfrm>
          <a:custGeom>
            <a:avLst/>
            <a:gdLst/>
            <a:ahLst/>
            <a:cxnLst/>
            <a:rect l="0" t="0" r="0" b="0"/>
            <a:pathLst>
              <a:path w="257176" h="4939">
                <a:moveTo>
                  <a:pt x="0" y="0"/>
                </a:moveTo>
                <a:lnTo>
                  <a:pt x="23864" y="0"/>
                </a:lnTo>
                <a:lnTo>
                  <a:pt x="57596" y="2540"/>
                </a:lnTo>
                <a:lnTo>
                  <a:pt x="81260" y="4551"/>
                </a:lnTo>
                <a:lnTo>
                  <a:pt x="103704" y="4938"/>
                </a:lnTo>
                <a:lnTo>
                  <a:pt x="125333" y="4244"/>
                </a:lnTo>
                <a:lnTo>
                  <a:pt x="146420" y="2830"/>
                </a:lnTo>
                <a:lnTo>
                  <a:pt x="180011" y="1257"/>
                </a:lnTo>
                <a:lnTo>
                  <a:pt x="215262" y="372"/>
                </a:lnTo>
                <a:lnTo>
                  <a:pt x="25717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399"/>
          <p:cNvSpPr/>
          <p:nvPr/>
        </p:nvSpPr>
        <p:spPr>
          <a:xfrm>
            <a:off x="5180647" y="5066347"/>
            <a:ext cx="325756" cy="360046"/>
          </a:xfrm>
          <a:custGeom>
            <a:avLst/>
            <a:gdLst/>
            <a:ahLst/>
            <a:cxnLst/>
            <a:rect l="0" t="0" r="0" b="0"/>
            <a:pathLst>
              <a:path w="325756" h="360046">
                <a:moveTo>
                  <a:pt x="325755" y="0"/>
                </a:moveTo>
                <a:lnTo>
                  <a:pt x="313823" y="11932"/>
                </a:lnTo>
                <a:lnTo>
                  <a:pt x="308387" y="19908"/>
                </a:lnTo>
                <a:lnTo>
                  <a:pt x="302796" y="28851"/>
                </a:lnTo>
                <a:lnTo>
                  <a:pt x="297136" y="36000"/>
                </a:lnTo>
                <a:lnTo>
                  <a:pt x="291436" y="42098"/>
                </a:lnTo>
                <a:lnTo>
                  <a:pt x="274942" y="59032"/>
                </a:lnTo>
                <a:lnTo>
                  <a:pt x="267115" y="67930"/>
                </a:lnTo>
                <a:lnTo>
                  <a:pt x="259991" y="76719"/>
                </a:lnTo>
                <a:lnTo>
                  <a:pt x="253337" y="85436"/>
                </a:lnTo>
                <a:lnTo>
                  <a:pt x="246045" y="94105"/>
                </a:lnTo>
                <a:lnTo>
                  <a:pt x="238325" y="102742"/>
                </a:lnTo>
                <a:lnTo>
                  <a:pt x="223080" y="119006"/>
                </a:lnTo>
                <a:lnTo>
                  <a:pt x="209954" y="132584"/>
                </a:lnTo>
                <a:lnTo>
                  <a:pt x="202834" y="140777"/>
                </a:lnTo>
                <a:lnTo>
                  <a:pt x="195231" y="150049"/>
                </a:lnTo>
                <a:lnTo>
                  <a:pt x="187304" y="160040"/>
                </a:lnTo>
                <a:lnTo>
                  <a:pt x="180114" y="169558"/>
                </a:lnTo>
                <a:lnTo>
                  <a:pt x="167045" y="187754"/>
                </a:lnTo>
                <a:lnTo>
                  <a:pt x="158989" y="196607"/>
                </a:lnTo>
                <a:lnTo>
                  <a:pt x="149807" y="205366"/>
                </a:lnTo>
                <a:lnTo>
                  <a:pt x="139877" y="214064"/>
                </a:lnTo>
                <a:lnTo>
                  <a:pt x="125636" y="229387"/>
                </a:lnTo>
                <a:lnTo>
                  <a:pt x="108522" y="249127"/>
                </a:lnTo>
                <a:lnTo>
                  <a:pt x="89493" y="271812"/>
                </a:lnTo>
                <a:lnTo>
                  <a:pt x="73950" y="288841"/>
                </a:lnTo>
                <a:lnTo>
                  <a:pt x="60730" y="302098"/>
                </a:lnTo>
                <a:lnTo>
                  <a:pt x="39374" y="321908"/>
                </a:lnTo>
                <a:lnTo>
                  <a:pt x="12681" y="347608"/>
                </a:lnTo>
                <a:lnTo>
                  <a:pt x="0" y="360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400"/>
          <p:cNvSpPr/>
          <p:nvPr/>
        </p:nvSpPr>
        <p:spPr>
          <a:xfrm>
            <a:off x="5129212" y="5144691"/>
            <a:ext cx="531496" cy="436007"/>
          </a:xfrm>
          <a:custGeom>
            <a:avLst/>
            <a:gdLst/>
            <a:ahLst/>
            <a:cxnLst/>
            <a:rect l="0" t="0" r="0" b="0"/>
            <a:pathLst>
              <a:path w="531496" h="436007">
                <a:moveTo>
                  <a:pt x="0" y="7381"/>
                </a:moveTo>
                <a:lnTo>
                  <a:pt x="4551" y="2831"/>
                </a:lnTo>
                <a:lnTo>
                  <a:pt x="6844" y="1490"/>
                </a:lnTo>
                <a:lnTo>
                  <a:pt x="11931" y="0"/>
                </a:lnTo>
                <a:lnTo>
                  <a:pt x="14622" y="556"/>
                </a:lnTo>
                <a:lnTo>
                  <a:pt x="20151" y="3713"/>
                </a:lnTo>
                <a:lnTo>
                  <a:pt x="33170" y="15396"/>
                </a:lnTo>
                <a:lnTo>
                  <a:pt x="44541" y="26372"/>
                </a:lnTo>
                <a:lnTo>
                  <a:pt x="58494" y="35656"/>
                </a:lnTo>
                <a:lnTo>
                  <a:pt x="74257" y="49158"/>
                </a:lnTo>
                <a:lnTo>
                  <a:pt x="83795" y="58092"/>
                </a:lnTo>
                <a:lnTo>
                  <a:pt x="131416" y="104746"/>
                </a:lnTo>
                <a:lnTo>
                  <a:pt x="151752" y="124950"/>
                </a:lnTo>
                <a:lnTo>
                  <a:pt x="162128" y="134338"/>
                </a:lnTo>
                <a:lnTo>
                  <a:pt x="172855" y="143454"/>
                </a:lnTo>
                <a:lnTo>
                  <a:pt x="183817" y="152389"/>
                </a:lnTo>
                <a:lnTo>
                  <a:pt x="194935" y="162156"/>
                </a:lnTo>
                <a:lnTo>
                  <a:pt x="206156" y="172477"/>
                </a:lnTo>
                <a:lnTo>
                  <a:pt x="217448" y="183167"/>
                </a:lnTo>
                <a:lnTo>
                  <a:pt x="229738" y="194104"/>
                </a:lnTo>
                <a:lnTo>
                  <a:pt x="256094" y="216417"/>
                </a:lnTo>
                <a:lnTo>
                  <a:pt x="382951" y="318860"/>
                </a:lnTo>
                <a:lnTo>
                  <a:pt x="506144" y="414982"/>
                </a:lnTo>
                <a:lnTo>
                  <a:pt x="531495" y="43600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401"/>
          <p:cNvSpPr/>
          <p:nvPr/>
        </p:nvSpPr>
        <p:spPr>
          <a:xfrm>
            <a:off x="5857875" y="5409247"/>
            <a:ext cx="300038" cy="60008"/>
          </a:xfrm>
          <a:custGeom>
            <a:avLst/>
            <a:gdLst/>
            <a:ahLst/>
            <a:cxnLst/>
            <a:rect l="0" t="0" r="0" b="0"/>
            <a:pathLst>
              <a:path w="300038" h="60008">
                <a:moveTo>
                  <a:pt x="0" y="0"/>
                </a:moveTo>
                <a:lnTo>
                  <a:pt x="13652" y="4551"/>
                </a:lnTo>
                <a:lnTo>
                  <a:pt x="21483" y="5892"/>
                </a:lnTo>
                <a:lnTo>
                  <a:pt x="30515" y="6785"/>
                </a:lnTo>
                <a:lnTo>
                  <a:pt x="40346" y="7381"/>
                </a:lnTo>
                <a:lnTo>
                  <a:pt x="49757" y="8731"/>
                </a:lnTo>
                <a:lnTo>
                  <a:pt x="58889" y="10583"/>
                </a:lnTo>
                <a:lnTo>
                  <a:pt x="67834" y="12770"/>
                </a:lnTo>
                <a:lnTo>
                  <a:pt x="75703" y="14229"/>
                </a:lnTo>
                <a:lnTo>
                  <a:pt x="82853" y="15201"/>
                </a:lnTo>
                <a:lnTo>
                  <a:pt x="89525" y="15849"/>
                </a:lnTo>
                <a:lnTo>
                  <a:pt x="97783" y="17234"/>
                </a:lnTo>
                <a:lnTo>
                  <a:pt x="107099" y="19109"/>
                </a:lnTo>
                <a:lnTo>
                  <a:pt x="117119" y="21312"/>
                </a:lnTo>
                <a:lnTo>
                  <a:pt x="130466" y="23733"/>
                </a:lnTo>
                <a:lnTo>
                  <a:pt x="163078" y="28963"/>
                </a:lnTo>
                <a:lnTo>
                  <a:pt x="177298" y="31691"/>
                </a:lnTo>
                <a:lnTo>
                  <a:pt x="189636" y="34463"/>
                </a:lnTo>
                <a:lnTo>
                  <a:pt x="200719" y="37263"/>
                </a:lnTo>
                <a:lnTo>
                  <a:pt x="300037" y="6000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402"/>
          <p:cNvSpPr/>
          <p:nvPr/>
        </p:nvSpPr>
        <p:spPr>
          <a:xfrm>
            <a:off x="5857875" y="5573316"/>
            <a:ext cx="308610" cy="41672"/>
          </a:xfrm>
          <a:custGeom>
            <a:avLst/>
            <a:gdLst/>
            <a:ahLst/>
            <a:cxnLst/>
            <a:rect l="0" t="0" r="0" b="0"/>
            <a:pathLst>
              <a:path w="308610" h="41672">
                <a:moveTo>
                  <a:pt x="0" y="7381"/>
                </a:moveTo>
                <a:lnTo>
                  <a:pt x="22754" y="7381"/>
                </a:lnTo>
                <a:lnTo>
                  <a:pt x="38029" y="6429"/>
                </a:lnTo>
                <a:lnTo>
                  <a:pt x="94770" y="1490"/>
                </a:lnTo>
                <a:lnTo>
                  <a:pt x="108900" y="596"/>
                </a:lnTo>
                <a:lnTo>
                  <a:pt x="121177" y="0"/>
                </a:lnTo>
                <a:lnTo>
                  <a:pt x="132220" y="556"/>
                </a:lnTo>
                <a:lnTo>
                  <a:pt x="142439" y="1878"/>
                </a:lnTo>
                <a:lnTo>
                  <a:pt x="164271" y="5888"/>
                </a:lnTo>
                <a:lnTo>
                  <a:pt x="222313" y="16223"/>
                </a:lnTo>
                <a:lnTo>
                  <a:pt x="236791" y="18991"/>
                </a:lnTo>
                <a:lnTo>
                  <a:pt x="248348" y="21788"/>
                </a:lnTo>
                <a:lnTo>
                  <a:pt x="257958" y="24606"/>
                </a:lnTo>
                <a:lnTo>
                  <a:pt x="308609" y="4167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403"/>
          <p:cNvSpPr/>
          <p:nvPr/>
        </p:nvSpPr>
        <p:spPr>
          <a:xfrm>
            <a:off x="6372225" y="5675100"/>
            <a:ext cx="300038" cy="42758"/>
          </a:xfrm>
          <a:custGeom>
            <a:avLst/>
            <a:gdLst/>
            <a:ahLst/>
            <a:cxnLst/>
            <a:rect l="0" t="0" r="0" b="0"/>
            <a:pathLst>
              <a:path w="300038" h="42758">
                <a:moveTo>
                  <a:pt x="0" y="25612"/>
                </a:moveTo>
                <a:lnTo>
                  <a:pt x="9102" y="21062"/>
                </a:lnTo>
                <a:lnTo>
                  <a:pt x="12735" y="18768"/>
                </a:lnTo>
                <a:lnTo>
                  <a:pt x="16110" y="16287"/>
                </a:lnTo>
                <a:lnTo>
                  <a:pt x="19312" y="13681"/>
                </a:lnTo>
                <a:lnTo>
                  <a:pt x="22400" y="11943"/>
                </a:lnTo>
                <a:lnTo>
                  <a:pt x="25410" y="10785"/>
                </a:lnTo>
                <a:lnTo>
                  <a:pt x="31296" y="9497"/>
                </a:lnTo>
                <a:lnTo>
                  <a:pt x="39965" y="8772"/>
                </a:lnTo>
                <a:lnTo>
                  <a:pt x="45701" y="8603"/>
                </a:lnTo>
                <a:lnTo>
                  <a:pt x="49517" y="7605"/>
                </a:lnTo>
                <a:lnTo>
                  <a:pt x="53966" y="5988"/>
                </a:lnTo>
                <a:lnTo>
                  <a:pt x="58838" y="3956"/>
                </a:lnTo>
                <a:lnTo>
                  <a:pt x="63990" y="2602"/>
                </a:lnTo>
                <a:lnTo>
                  <a:pt x="69330" y="1700"/>
                </a:lnTo>
                <a:lnTo>
                  <a:pt x="74795" y="1098"/>
                </a:lnTo>
                <a:lnTo>
                  <a:pt x="83407" y="430"/>
                </a:lnTo>
                <a:lnTo>
                  <a:pt x="92314" y="132"/>
                </a:lnTo>
                <a:lnTo>
                  <a:pt x="105798" y="0"/>
                </a:lnTo>
                <a:lnTo>
                  <a:pt x="116252" y="917"/>
                </a:lnTo>
                <a:lnTo>
                  <a:pt x="128937" y="2481"/>
                </a:lnTo>
                <a:lnTo>
                  <a:pt x="143108" y="4476"/>
                </a:lnTo>
                <a:lnTo>
                  <a:pt x="155412" y="6759"/>
                </a:lnTo>
                <a:lnTo>
                  <a:pt x="166473" y="9234"/>
                </a:lnTo>
                <a:lnTo>
                  <a:pt x="176704" y="11836"/>
                </a:lnTo>
                <a:lnTo>
                  <a:pt x="186383" y="14523"/>
                </a:lnTo>
                <a:lnTo>
                  <a:pt x="204757" y="20049"/>
                </a:lnTo>
                <a:lnTo>
                  <a:pt x="213657" y="21903"/>
                </a:lnTo>
                <a:lnTo>
                  <a:pt x="222448" y="23139"/>
                </a:lnTo>
                <a:lnTo>
                  <a:pt x="231166" y="23963"/>
                </a:lnTo>
                <a:lnTo>
                  <a:pt x="238883" y="25465"/>
                </a:lnTo>
                <a:lnTo>
                  <a:pt x="300037" y="4275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404"/>
          <p:cNvSpPr/>
          <p:nvPr/>
        </p:nvSpPr>
        <p:spPr>
          <a:xfrm>
            <a:off x="6663690" y="5650469"/>
            <a:ext cx="548641" cy="401717"/>
          </a:xfrm>
          <a:custGeom>
            <a:avLst/>
            <a:gdLst/>
            <a:ahLst/>
            <a:cxnLst/>
            <a:rect l="0" t="0" r="0" b="0"/>
            <a:pathLst>
              <a:path w="548641" h="401717">
                <a:moveTo>
                  <a:pt x="0" y="7381"/>
                </a:moveTo>
                <a:lnTo>
                  <a:pt x="18203" y="2830"/>
                </a:lnTo>
                <a:lnTo>
                  <a:pt x="27375" y="1489"/>
                </a:lnTo>
                <a:lnTo>
                  <a:pt x="37300" y="595"/>
                </a:lnTo>
                <a:lnTo>
                  <a:pt x="47726" y="0"/>
                </a:lnTo>
                <a:lnTo>
                  <a:pt x="59440" y="555"/>
                </a:lnTo>
                <a:lnTo>
                  <a:pt x="72012" y="1878"/>
                </a:lnTo>
                <a:lnTo>
                  <a:pt x="85155" y="3712"/>
                </a:lnTo>
                <a:lnTo>
                  <a:pt x="96775" y="5887"/>
                </a:lnTo>
                <a:lnTo>
                  <a:pt x="107379" y="8290"/>
                </a:lnTo>
                <a:lnTo>
                  <a:pt x="117306" y="10845"/>
                </a:lnTo>
                <a:lnTo>
                  <a:pt x="126781" y="13500"/>
                </a:lnTo>
                <a:lnTo>
                  <a:pt x="144930" y="18990"/>
                </a:lnTo>
                <a:lnTo>
                  <a:pt x="153770" y="22740"/>
                </a:lnTo>
                <a:lnTo>
                  <a:pt x="162521" y="27146"/>
                </a:lnTo>
                <a:lnTo>
                  <a:pt x="171212" y="31987"/>
                </a:lnTo>
                <a:lnTo>
                  <a:pt x="179863" y="37120"/>
                </a:lnTo>
                <a:lnTo>
                  <a:pt x="197097" y="47903"/>
                </a:lnTo>
                <a:lnTo>
                  <a:pt x="208550" y="56303"/>
                </a:lnTo>
                <a:lnTo>
                  <a:pt x="236516" y="78337"/>
                </a:lnTo>
                <a:lnTo>
                  <a:pt x="250070" y="88022"/>
                </a:lnTo>
                <a:lnTo>
                  <a:pt x="262916" y="96384"/>
                </a:lnTo>
                <a:lnTo>
                  <a:pt x="275290" y="103864"/>
                </a:lnTo>
                <a:lnTo>
                  <a:pt x="285443" y="110755"/>
                </a:lnTo>
                <a:lnTo>
                  <a:pt x="294118" y="117254"/>
                </a:lnTo>
                <a:lnTo>
                  <a:pt x="301806" y="123492"/>
                </a:lnTo>
                <a:lnTo>
                  <a:pt x="308837" y="130508"/>
                </a:lnTo>
                <a:lnTo>
                  <a:pt x="315428" y="138043"/>
                </a:lnTo>
                <a:lnTo>
                  <a:pt x="321728" y="145924"/>
                </a:lnTo>
                <a:lnTo>
                  <a:pt x="326880" y="153083"/>
                </a:lnTo>
                <a:lnTo>
                  <a:pt x="331268" y="159761"/>
                </a:lnTo>
                <a:lnTo>
                  <a:pt x="338682" y="172260"/>
                </a:lnTo>
                <a:lnTo>
                  <a:pt x="345153" y="184165"/>
                </a:lnTo>
                <a:lnTo>
                  <a:pt x="348664" y="193267"/>
                </a:lnTo>
                <a:lnTo>
                  <a:pt x="350224" y="201439"/>
                </a:lnTo>
                <a:lnTo>
                  <a:pt x="350918" y="211422"/>
                </a:lnTo>
                <a:lnTo>
                  <a:pt x="350150" y="215798"/>
                </a:lnTo>
                <a:lnTo>
                  <a:pt x="346758" y="223201"/>
                </a:lnTo>
                <a:lnTo>
                  <a:pt x="336995" y="232206"/>
                </a:lnTo>
                <a:lnTo>
                  <a:pt x="325035" y="242558"/>
                </a:lnTo>
                <a:lnTo>
                  <a:pt x="316545" y="253509"/>
                </a:lnTo>
                <a:lnTo>
                  <a:pt x="311995" y="257191"/>
                </a:lnTo>
                <a:lnTo>
                  <a:pt x="307056" y="259646"/>
                </a:lnTo>
                <a:lnTo>
                  <a:pt x="291004" y="265641"/>
                </a:lnTo>
                <a:lnTo>
                  <a:pt x="274183" y="273450"/>
                </a:lnTo>
                <a:lnTo>
                  <a:pt x="234306" y="293150"/>
                </a:lnTo>
                <a:lnTo>
                  <a:pt x="230499" y="296953"/>
                </a:lnTo>
                <a:lnTo>
                  <a:pt x="227961" y="301394"/>
                </a:lnTo>
                <a:lnTo>
                  <a:pt x="225141" y="310456"/>
                </a:lnTo>
                <a:lnTo>
                  <a:pt x="223888" y="317658"/>
                </a:lnTo>
                <a:lnTo>
                  <a:pt x="224505" y="320913"/>
                </a:lnTo>
                <a:lnTo>
                  <a:pt x="227733" y="327068"/>
                </a:lnTo>
                <a:lnTo>
                  <a:pt x="234905" y="335889"/>
                </a:lnTo>
                <a:lnTo>
                  <a:pt x="247613" y="344535"/>
                </a:lnTo>
                <a:lnTo>
                  <a:pt x="263443" y="353129"/>
                </a:lnTo>
                <a:lnTo>
                  <a:pt x="289301" y="366259"/>
                </a:lnTo>
                <a:lnTo>
                  <a:pt x="298595" y="370458"/>
                </a:lnTo>
                <a:lnTo>
                  <a:pt x="307648" y="374210"/>
                </a:lnTo>
                <a:lnTo>
                  <a:pt x="316541" y="377663"/>
                </a:lnTo>
                <a:lnTo>
                  <a:pt x="326280" y="379966"/>
                </a:lnTo>
                <a:lnTo>
                  <a:pt x="336582" y="381501"/>
                </a:lnTo>
                <a:lnTo>
                  <a:pt x="347260" y="382524"/>
                </a:lnTo>
                <a:lnTo>
                  <a:pt x="359141" y="384159"/>
                </a:lnTo>
                <a:lnTo>
                  <a:pt x="385043" y="388515"/>
                </a:lnTo>
                <a:lnTo>
                  <a:pt x="398618" y="390058"/>
                </a:lnTo>
                <a:lnTo>
                  <a:pt x="412430" y="391086"/>
                </a:lnTo>
                <a:lnTo>
                  <a:pt x="426401" y="391772"/>
                </a:lnTo>
                <a:lnTo>
                  <a:pt x="440477" y="393182"/>
                </a:lnTo>
                <a:lnTo>
                  <a:pt x="454624" y="395074"/>
                </a:lnTo>
                <a:lnTo>
                  <a:pt x="468818" y="397288"/>
                </a:lnTo>
                <a:lnTo>
                  <a:pt x="483995" y="398764"/>
                </a:lnTo>
                <a:lnTo>
                  <a:pt x="499828" y="399748"/>
                </a:lnTo>
                <a:lnTo>
                  <a:pt x="548640" y="40171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sp>
        <p:nvSpPr>
          <p:cNvPr id="2" name="Title 1"/>
          <p:cNvSpPr>
            <a:spLocks noGrp="1"/>
          </p:cNvSpPr>
          <p:nvPr>
            <p:ph type="title"/>
          </p:nvPr>
        </p:nvSpPr>
        <p:spPr/>
        <p:txBody>
          <a:bodyPr>
            <a:normAutofit/>
          </a:bodyPr>
          <a:lstStyle/>
          <a:p>
            <a:pPr lvl="0"/>
            <a:r>
              <a:rPr lang="en-US" dirty="0" smtClean="0"/>
              <a:t>3x+10&gt;28</a:t>
            </a:r>
            <a:endParaRPr lang="en-US" dirty="0"/>
          </a:p>
        </p:txBody>
      </p:sp>
      <p:sp>
        <p:nvSpPr>
          <p:cNvPr id="4" name="SMARTPenAnnotation306"/>
          <p:cNvSpPr/>
          <p:nvPr/>
        </p:nvSpPr>
        <p:spPr>
          <a:xfrm>
            <a:off x="1185862" y="1441734"/>
            <a:ext cx="471454" cy="692819"/>
          </a:xfrm>
          <a:custGeom>
            <a:avLst/>
            <a:gdLst/>
            <a:ahLst/>
            <a:cxnLst/>
            <a:rect l="0" t="0" r="0" b="0"/>
            <a:pathLst>
              <a:path w="471454" h="692819">
                <a:moveTo>
                  <a:pt x="180022" y="49881"/>
                </a:moveTo>
                <a:lnTo>
                  <a:pt x="192758" y="43989"/>
                </a:lnTo>
                <a:lnTo>
                  <a:pt x="199335" y="42500"/>
                </a:lnTo>
                <a:lnTo>
                  <a:pt x="205433" y="39298"/>
                </a:lnTo>
                <a:lnTo>
                  <a:pt x="219987" y="27708"/>
                </a:lnTo>
                <a:lnTo>
                  <a:pt x="228588" y="24261"/>
                </a:lnTo>
                <a:lnTo>
                  <a:pt x="237169" y="18583"/>
                </a:lnTo>
                <a:lnTo>
                  <a:pt x="242886" y="16920"/>
                </a:lnTo>
                <a:lnTo>
                  <a:pt x="255270" y="14901"/>
                </a:lnTo>
                <a:lnTo>
                  <a:pt x="264583" y="11156"/>
                </a:lnTo>
                <a:lnTo>
                  <a:pt x="272591" y="8824"/>
                </a:lnTo>
                <a:lnTo>
                  <a:pt x="282693" y="6317"/>
                </a:lnTo>
                <a:lnTo>
                  <a:pt x="294189" y="3693"/>
                </a:lnTo>
                <a:lnTo>
                  <a:pt x="302806" y="1944"/>
                </a:lnTo>
                <a:lnTo>
                  <a:pt x="314921" y="0"/>
                </a:lnTo>
                <a:lnTo>
                  <a:pt x="322342" y="435"/>
                </a:lnTo>
                <a:lnTo>
                  <a:pt x="331100" y="1677"/>
                </a:lnTo>
                <a:lnTo>
                  <a:pt x="340748" y="3457"/>
                </a:lnTo>
                <a:lnTo>
                  <a:pt x="354009" y="5435"/>
                </a:lnTo>
                <a:lnTo>
                  <a:pt x="366829" y="6549"/>
                </a:lnTo>
                <a:lnTo>
                  <a:pt x="370283" y="6705"/>
                </a:lnTo>
                <a:lnTo>
                  <a:pt x="373538" y="7762"/>
                </a:lnTo>
                <a:lnTo>
                  <a:pt x="382669" y="12848"/>
                </a:lnTo>
                <a:lnTo>
                  <a:pt x="391408" y="15730"/>
                </a:lnTo>
                <a:lnTo>
                  <a:pt x="400029" y="21241"/>
                </a:lnTo>
                <a:lnTo>
                  <a:pt x="408616" y="24250"/>
                </a:lnTo>
                <a:lnTo>
                  <a:pt x="417193" y="30750"/>
                </a:lnTo>
                <a:lnTo>
                  <a:pt x="422909" y="35981"/>
                </a:lnTo>
                <a:lnTo>
                  <a:pt x="424815" y="38709"/>
                </a:lnTo>
                <a:lnTo>
                  <a:pt x="426931" y="44280"/>
                </a:lnTo>
                <a:lnTo>
                  <a:pt x="428123" y="52772"/>
                </a:lnTo>
                <a:lnTo>
                  <a:pt x="429243" y="54666"/>
                </a:lnTo>
                <a:lnTo>
                  <a:pt x="430942" y="55928"/>
                </a:lnTo>
                <a:lnTo>
                  <a:pt x="433027" y="56770"/>
                </a:lnTo>
                <a:lnTo>
                  <a:pt x="440513" y="62505"/>
                </a:lnTo>
                <a:lnTo>
                  <a:pt x="442265" y="64964"/>
                </a:lnTo>
                <a:lnTo>
                  <a:pt x="445684" y="72977"/>
                </a:lnTo>
                <a:lnTo>
                  <a:pt x="457565" y="91610"/>
                </a:lnTo>
                <a:lnTo>
                  <a:pt x="460537" y="99542"/>
                </a:lnTo>
                <a:lnTo>
                  <a:pt x="461330" y="102991"/>
                </a:lnTo>
                <a:lnTo>
                  <a:pt x="464750" y="109363"/>
                </a:lnTo>
                <a:lnTo>
                  <a:pt x="466996" y="112395"/>
                </a:lnTo>
                <a:lnTo>
                  <a:pt x="469491" y="118305"/>
                </a:lnTo>
                <a:lnTo>
                  <a:pt x="470600" y="125059"/>
                </a:lnTo>
                <a:lnTo>
                  <a:pt x="471312" y="144917"/>
                </a:lnTo>
                <a:lnTo>
                  <a:pt x="471453" y="171735"/>
                </a:lnTo>
                <a:lnTo>
                  <a:pt x="468932" y="187858"/>
                </a:lnTo>
                <a:lnTo>
                  <a:pt x="464637" y="202644"/>
                </a:lnTo>
                <a:lnTo>
                  <a:pt x="459553" y="212390"/>
                </a:lnTo>
                <a:lnTo>
                  <a:pt x="447575" y="228314"/>
                </a:lnTo>
                <a:lnTo>
                  <a:pt x="438317" y="241579"/>
                </a:lnTo>
                <a:lnTo>
                  <a:pt x="430324" y="250070"/>
                </a:lnTo>
                <a:lnTo>
                  <a:pt x="420233" y="259540"/>
                </a:lnTo>
                <a:lnTo>
                  <a:pt x="400130" y="277365"/>
                </a:lnTo>
                <a:lnTo>
                  <a:pt x="388021" y="288462"/>
                </a:lnTo>
                <a:lnTo>
                  <a:pt x="366747" y="309167"/>
                </a:lnTo>
                <a:lnTo>
                  <a:pt x="355721" y="317519"/>
                </a:lnTo>
                <a:lnTo>
                  <a:pt x="347646" y="322183"/>
                </a:lnTo>
                <a:lnTo>
                  <a:pt x="334701" y="332939"/>
                </a:lnTo>
                <a:lnTo>
                  <a:pt x="331719" y="335741"/>
                </a:lnTo>
                <a:lnTo>
                  <a:pt x="328778" y="337609"/>
                </a:lnTo>
                <a:lnTo>
                  <a:pt x="314675" y="343147"/>
                </a:lnTo>
                <a:lnTo>
                  <a:pt x="309796" y="345404"/>
                </a:lnTo>
                <a:lnTo>
                  <a:pt x="306543" y="347861"/>
                </a:lnTo>
                <a:lnTo>
                  <a:pt x="304375" y="350452"/>
                </a:lnTo>
                <a:lnTo>
                  <a:pt x="302929" y="353132"/>
                </a:lnTo>
                <a:lnTo>
                  <a:pt x="300060" y="354918"/>
                </a:lnTo>
                <a:lnTo>
                  <a:pt x="291792" y="356903"/>
                </a:lnTo>
                <a:lnTo>
                  <a:pt x="280979" y="358020"/>
                </a:lnTo>
                <a:lnTo>
                  <a:pt x="277806" y="359129"/>
                </a:lnTo>
                <a:lnTo>
                  <a:pt x="268791" y="364289"/>
                </a:lnTo>
                <a:lnTo>
                  <a:pt x="260088" y="367194"/>
                </a:lnTo>
                <a:lnTo>
                  <a:pt x="254342" y="371249"/>
                </a:lnTo>
                <a:lnTo>
                  <a:pt x="253381" y="372711"/>
                </a:lnTo>
                <a:lnTo>
                  <a:pt x="253693" y="373686"/>
                </a:lnTo>
                <a:lnTo>
                  <a:pt x="254854" y="374336"/>
                </a:lnTo>
                <a:lnTo>
                  <a:pt x="268843" y="375058"/>
                </a:lnTo>
                <a:lnTo>
                  <a:pt x="309617" y="375560"/>
                </a:lnTo>
                <a:lnTo>
                  <a:pt x="322075" y="375602"/>
                </a:lnTo>
                <a:lnTo>
                  <a:pt x="333962" y="378160"/>
                </a:lnTo>
                <a:lnTo>
                  <a:pt x="361666" y="387564"/>
                </a:lnTo>
                <a:lnTo>
                  <a:pt x="372830" y="393002"/>
                </a:lnTo>
                <a:lnTo>
                  <a:pt x="384471" y="401419"/>
                </a:lnTo>
                <a:lnTo>
                  <a:pt x="387759" y="404254"/>
                </a:lnTo>
                <a:lnTo>
                  <a:pt x="390903" y="406145"/>
                </a:lnTo>
                <a:lnTo>
                  <a:pt x="399880" y="409758"/>
                </a:lnTo>
                <a:lnTo>
                  <a:pt x="413986" y="419029"/>
                </a:lnTo>
                <a:lnTo>
                  <a:pt x="418866" y="421710"/>
                </a:lnTo>
                <a:lnTo>
                  <a:pt x="422119" y="424449"/>
                </a:lnTo>
                <a:lnTo>
                  <a:pt x="424288" y="427228"/>
                </a:lnTo>
                <a:lnTo>
                  <a:pt x="427650" y="432856"/>
                </a:lnTo>
                <a:lnTo>
                  <a:pt x="432319" y="438532"/>
                </a:lnTo>
                <a:lnTo>
                  <a:pt x="433945" y="441379"/>
                </a:lnTo>
                <a:lnTo>
                  <a:pt x="439095" y="457872"/>
                </a:lnTo>
                <a:lnTo>
                  <a:pt x="441320" y="464750"/>
                </a:lnTo>
                <a:lnTo>
                  <a:pt x="441851" y="471240"/>
                </a:lnTo>
                <a:lnTo>
                  <a:pt x="439000" y="490429"/>
                </a:lnTo>
                <a:lnTo>
                  <a:pt x="436779" y="511883"/>
                </a:lnTo>
                <a:lnTo>
                  <a:pt x="431464" y="526072"/>
                </a:lnTo>
                <a:lnTo>
                  <a:pt x="429887" y="536476"/>
                </a:lnTo>
                <a:lnTo>
                  <a:pt x="427561" y="540965"/>
                </a:lnTo>
                <a:lnTo>
                  <a:pt x="416139" y="551834"/>
                </a:lnTo>
                <a:lnTo>
                  <a:pt x="403263" y="564040"/>
                </a:lnTo>
                <a:lnTo>
                  <a:pt x="391548" y="575623"/>
                </a:lnTo>
                <a:lnTo>
                  <a:pt x="378174" y="586439"/>
                </a:lnTo>
                <a:lnTo>
                  <a:pt x="369273" y="593323"/>
                </a:lnTo>
                <a:lnTo>
                  <a:pt x="356844" y="603513"/>
                </a:lnTo>
                <a:lnTo>
                  <a:pt x="352196" y="607564"/>
                </a:lnTo>
                <a:lnTo>
                  <a:pt x="339412" y="614605"/>
                </a:lnTo>
                <a:lnTo>
                  <a:pt x="332002" y="617816"/>
                </a:lnTo>
                <a:lnTo>
                  <a:pt x="313609" y="626464"/>
                </a:lnTo>
                <a:lnTo>
                  <a:pt x="303370" y="631437"/>
                </a:lnTo>
                <a:lnTo>
                  <a:pt x="293687" y="635705"/>
                </a:lnTo>
                <a:lnTo>
                  <a:pt x="284374" y="639503"/>
                </a:lnTo>
                <a:lnTo>
                  <a:pt x="275308" y="642987"/>
                </a:lnTo>
                <a:lnTo>
                  <a:pt x="267358" y="646262"/>
                </a:lnTo>
                <a:lnTo>
                  <a:pt x="253446" y="652442"/>
                </a:lnTo>
                <a:lnTo>
                  <a:pt x="246116" y="654470"/>
                </a:lnTo>
                <a:lnTo>
                  <a:pt x="238373" y="655823"/>
                </a:lnTo>
                <a:lnTo>
                  <a:pt x="230353" y="656725"/>
                </a:lnTo>
                <a:lnTo>
                  <a:pt x="216361" y="660267"/>
                </a:lnTo>
                <a:lnTo>
                  <a:pt x="195235" y="667616"/>
                </a:lnTo>
                <a:lnTo>
                  <a:pt x="187306" y="670302"/>
                </a:lnTo>
                <a:lnTo>
                  <a:pt x="179163" y="672092"/>
                </a:lnTo>
                <a:lnTo>
                  <a:pt x="170877" y="673286"/>
                </a:lnTo>
                <a:lnTo>
                  <a:pt x="162496" y="674082"/>
                </a:lnTo>
                <a:lnTo>
                  <a:pt x="154050" y="675565"/>
                </a:lnTo>
                <a:lnTo>
                  <a:pt x="145563" y="677506"/>
                </a:lnTo>
                <a:lnTo>
                  <a:pt x="137047" y="679752"/>
                </a:lnTo>
                <a:lnTo>
                  <a:pt x="126607" y="681250"/>
                </a:lnTo>
                <a:lnTo>
                  <a:pt x="114885" y="682248"/>
                </a:lnTo>
                <a:lnTo>
                  <a:pt x="102307" y="682914"/>
                </a:lnTo>
                <a:lnTo>
                  <a:pt x="78172" y="683654"/>
                </a:lnTo>
                <a:lnTo>
                  <a:pt x="66402" y="683851"/>
                </a:lnTo>
                <a:lnTo>
                  <a:pt x="53793" y="684935"/>
                </a:lnTo>
                <a:lnTo>
                  <a:pt x="40625" y="686610"/>
                </a:lnTo>
                <a:lnTo>
                  <a:pt x="0" y="69281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307"/>
          <p:cNvSpPr/>
          <p:nvPr/>
        </p:nvSpPr>
        <p:spPr>
          <a:xfrm>
            <a:off x="1880234" y="1851660"/>
            <a:ext cx="171451" cy="282893"/>
          </a:xfrm>
          <a:custGeom>
            <a:avLst/>
            <a:gdLst/>
            <a:ahLst/>
            <a:cxnLst/>
            <a:rect l="0" t="0" r="0" b="0"/>
            <a:pathLst>
              <a:path w="171451" h="282893">
                <a:moveTo>
                  <a:pt x="0" y="0"/>
                </a:moveTo>
                <a:lnTo>
                  <a:pt x="4551" y="9101"/>
                </a:lnTo>
                <a:lnTo>
                  <a:pt x="5892" y="13687"/>
                </a:lnTo>
                <a:lnTo>
                  <a:pt x="6786" y="18650"/>
                </a:lnTo>
                <a:lnTo>
                  <a:pt x="7381" y="23863"/>
                </a:lnTo>
                <a:lnTo>
                  <a:pt x="8731" y="27339"/>
                </a:lnTo>
                <a:lnTo>
                  <a:pt x="10583" y="29656"/>
                </a:lnTo>
                <a:lnTo>
                  <a:pt x="12771" y="31200"/>
                </a:lnTo>
                <a:lnTo>
                  <a:pt x="17741" y="37997"/>
                </a:lnTo>
                <a:lnTo>
                  <a:pt x="22173" y="46415"/>
                </a:lnTo>
                <a:lnTo>
                  <a:pt x="24142" y="53331"/>
                </a:lnTo>
                <a:lnTo>
                  <a:pt x="27558" y="62120"/>
                </a:lnTo>
                <a:lnTo>
                  <a:pt x="29802" y="67131"/>
                </a:lnTo>
                <a:lnTo>
                  <a:pt x="34836" y="75238"/>
                </a:lnTo>
                <a:lnTo>
                  <a:pt x="37511" y="78734"/>
                </a:lnTo>
                <a:lnTo>
                  <a:pt x="40248" y="83921"/>
                </a:lnTo>
                <a:lnTo>
                  <a:pt x="43025" y="90237"/>
                </a:lnTo>
                <a:lnTo>
                  <a:pt x="45828" y="97306"/>
                </a:lnTo>
                <a:lnTo>
                  <a:pt x="48650" y="103923"/>
                </a:lnTo>
                <a:lnTo>
                  <a:pt x="54325" y="116355"/>
                </a:lnTo>
                <a:lnTo>
                  <a:pt x="58124" y="123290"/>
                </a:lnTo>
                <a:lnTo>
                  <a:pt x="62562" y="130771"/>
                </a:lnTo>
                <a:lnTo>
                  <a:pt x="67426" y="138615"/>
                </a:lnTo>
                <a:lnTo>
                  <a:pt x="71621" y="145750"/>
                </a:lnTo>
                <a:lnTo>
                  <a:pt x="75370" y="152412"/>
                </a:lnTo>
                <a:lnTo>
                  <a:pt x="78822" y="158757"/>
                </a:lnTo>
                <a:lnTo>
                  <a:pt x="83028" y="165846"/>
                </a:lnTo>
                <a:lnTo>
                  <a:pt x="92782" y="181342"/>
                </a:lnTo>
                <a:lnTo>
                  <a:pt x="97097" y="188522"/>
                </a:lnTo>
                <a:lnTo>
                  <a:pt x="100927" y="195213"/>
                </a:lnTo>
                <a:lnTo>
                  <a:pt x="104432" y="201580"/>
                </a:lnTo>
                <a:lnTo>
                  <a:pt x="107721" y="206776"/>
                </a:lnTo>
                <a:lnTo>
                  <a:pt x="110867" y="211193"/>
                </a:lnTo>
                <a:lnTo>
                  <a:pt x="118807" y="221498"/>
                </a:lnTo>
                <a:lnTo>
                  <a:pt x="131861" y="238779"/>
                </a:lnTo>
                <a:lnTo>
                  <a:pt x="137437" y="245863"/>
                </a:lnTo>
                <a:lnTo>
                  <a:pt x="142108" y="251538"/>
                </a:lnTo>
                <a:lnTo>
                  <a:pt x="146173" y="256275"/>
                </a:lnTo>
                <a:lnTo>
                  <a:pt x="150691" y="264077"/>
                </a:lnTo>
                <a:lnTo>
                  <a:pt x="151896" y="267491"/>
                </a:lnTo>
                <a:lnTo>
                  <a:pt x="153652" y="269767"/>
                </a:lnTo>
                <a:lnTo>
                  <a:pt x="155775" y="271285"/>
                </a:lnTo>
                <a:lnTo>
                  <a:pt x="158142" y="272296"/>
                </a:lnTo>
                <a:lnTo>
                  <a:pt x="159721" y="273923"/>
                </a:lnTo>
                <a:lnTo>
                  <a:pt x="160773" y="275960"/>
                </a:lnTo>
                <a:lnTo>
                  <a:pt x="161475" y="278271"/>
                </a:lnTo>
                <a:lnTo>
                  <a:pt x="162895" y="279811"/>
                </a:lnTo>
                <a:lnTo>
                  <a:pt x="164794" y="280838"/>
                </a:lnTo>
                <a:lnTo>
                  <a:pt x="171450" y="28289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308"/>
          <p:cNvSpPr/>
          <p:nvPr/>
        </p:nvSpPr>
        <p:spPr>
          <a:xfrm>
            <a:off x="1768792" y="1885950"/>
            <a:ext cx="360046" cy="317183"/>
          </a:xfrm>
          <a:custGeom>
            <a:avLst/>
            <a:gdLst/>
            <a:ahLst/>
            <a:cxnLst/>
            <a:rect l="0" t="0" r="0" b="0"/>
            <a:pathLst>
              <a:path w="360046" h="317183">
                <a:moveTo>
                  <a:pt x="360045" y="0"/>
                </a:moveTo>
                <a:lnTo>
                  <a:pt x="346393" y="9101"/>
                </a:lnTo>
                <a:lnTo>
                  <a:pt x="340466" y="12735"/>
                </a:lnTo>
                <a:lnTo>
                  <a:pt x="334610" y="16110"/>
                </a:lnTo>
                <a:lnTo>
                  <a:pt x="328801" y="19312"/>
                </a:lnTo>
                <a:lnTo>
                  <a:pt x="324928" y="22400"/>
                </a:lnTo>
                <a:lnTo>
                  <a:pt x="322346" y="25410"/>
                </a:lnTo>
                <a:lnTo>
                  <a:pt x="320625" y="28370"/>
                </a:lnTo>
                <a:lnTo>
                  <a:pt x="313632" y="34199"/>
                </a:lnTo>
                <a:lnTo>
                  <a:pt x="309101" y="37087"/>
                </a:lnTo>
                <a:lnTo>
                  <a:pt x="304175" y="41869"/>
                </a:lnTo>
                <a:lnTo>
                  <a:pt x="298986" y="47915"/>
                </a:lnTo>
                <a:lnTo>
                  <a:pt x="293621" y="54803"/>
                </a:lnTo>
                <a:lnTo>
                  <a:pt x="289092" y="60348"/>
                </a:lnTo>
                <a:lnTo>
                  <a:pt x="281521" y="69048"/>
                </a:lnTo>
                <a:lnTo>
                  <a:pt x="274980" y="76091"/>
                </a:lnTo>
                <a:lnTo>
                  <a:pt x="267946" y="83348"/>
                </a:lnTo>
                <a:lnTo>
                  <a:pt x="246975" y="104473"/>
                </a:lnTo>
                <a:lnTo>
                  <a:pt x="238037" y="110885"/>
                </a:lnTo>
                <a:lnTo>
                  <a:pt x="232986" y="113928"/>
                </a:lnTo>
                <a:lnTo>
                  <a:pt x="226761" y="118814"/>
                </a:lnTo>
                <a:lnTo>
                  <a:pt x="219755" y="124929"/>
                </a:lnTo>
                <a:lnTo>
                  <a:pt x="212226" y="131864"/>
                </a:lnTo>
                <a:lnTo>
                  <a:pt x="206254" y="138391"/>
                </a:lnTo>
                <a:lnTo>
                  <a:pt x="201320" y="144648"/>
                </a:lnTo>
                <a:lnTo>
                  <a:pt x="197078" y="150725"/>
                </a:lnTo>
                <a:lnTo>
                  <a:pt x="187285" y="160016"/>
                </a:lnTo>
                <a:lnTo>
                  <a:pt x="176583" y="168273"/>
                </a:lnTo>
                <a:lnTo>
                  <a:pt x="171062" y="173142"/>
                </a:lnTo>
                <a:lnTo>
                  <a:pt x="159848" y="182679"/>
                </a:lnTo>
                <a:lnTo>
                  <a:pt x="154190" y="186556"/>
                </a:lnTo>
                <a:lnTo>
                  <a:pt x="148513" y="190093"/>
                </a:lnTo>
                <a:lnTo>
                  <a:pt x="139666" y="199103"/>
                </a:lnTo>
                <a:lnTo>
                  <a:pt x="135973" y="204173"/>
                </a:lnTo>
                <a:lnTo>
                  <a:pt x="126790" y="212346"/>
                </a:lnTo>
                <a:lnTo>
                  <a:pt x="121674" y="215859"/>
                </a:lnTo>
                <a:lnTo>
                  <a:pt x="113450" y="224842"/>
                </a:lnTo>
                <a:lnTo>
                  <a:pt x="109923" y="229904"/>
                </a:lnTo>
                <a:lnTo>
                  <a:pt x="100925" y="238069"/>
                </a:lnTo>
                <a:lnTo>
                  <a:pt x="90575" y="244874"/>
                </a:lnTo>
                <a:lnTo>
                  <a:pt x="79626" y="251072"/>
                </a:lnTo>
                <a:lnTo>
                  <a:pt x="73087" y="255011"/>
                </a:lnTo>
                <a:lnTo>
                  <a:pt x="58200" y="264468"/>
                </a:lnTo>
                <a:lnTo>
                  <a:pt x="47139" y="272481"/>
                </a:lnTo>
                <a:lnTo>
                  <a:pt x="39048" y="279218"/>
                </a:lnTo>
                <a:lnTo>
                  <a:pt x="29138" y="288365"/>
                </a:lnTo>
                <a:lnTo>
                  <a:pt x="14362" y="302863"/>
                </a:lnTo>
                <a:lnTo>
                  <a:pt x="11479" y="304778"/>
                </a:lnTo>
                <a:lnTo>
                  <a:pt x="5737" y="306907"/>
                </a:lnTo>
                <a:lnTo>
                  <a:pt x="3825" y="308427"/>
                </a:lnTo>
                <a:lnTo>
                  <a:pt x="2550" y="310393"/>
                </a:lnTo>
                <a:lnTo>
                  <a:pt x="0" y="31718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309"/>
          <p:cNvSpPr/>
          <p:nvPr/>
        </p:nvSpPr>
        <p:spPr>
          <a:xfrm>
            <a:off x="2343150" y="1825942"/>
            <a:ext cx="392932" cy="471489"/>
          </a:xfrm>
          <a:custGeom>
            <a:avLst/>
            <a:gdLst/>
            <a:ahLst/>
            <a:cxnLst/>
            <a:rect l="0" t="0" r="0" b="0"/>
            <a:pathLst>
              <a:path w="392932" h="471489">
                <a:moveTo>
                  <a:pt x="60007" y="0"/>
                </a:moveTo>
                <a:lnTo>
                  <a:pt x="80996" y="20990"/>
                </a:lnTo>
                <a:lnTo>
                  <a:pt x="82573" y="23518"/>
                </a:lnTo>
                <a:lnTo>
                  <a:pt x="85743" y="31628"/>
                </a:lnTo>
                <a:lnTo>
                  <a:pt x="94865" y="42901"/>
                </a:lnTo>
                <a:lnTo>
                  <a:pt x="105839" y="54300"/>
                </a:lnTo>
                <a:lnTo>
                  <a:pt x="131447" y="80010"/>
                </a:lnTo>
                <a:lnTo>
                  <a:pt x="142241" y="88265"/>
                </a:lnTo>
                <a:lnTo>
                  <a:pt x="149119" y="93134"/>
                </a:lnTo>
                <a:lnTo>
                  <a:pt x="159303" y="103623"/>
                </a:lnTo>
                <a:lnTo>
                  <a:pt x="170390" y="117698"/>
                </a:lnTo>
                <a:lnTo>
                  <a:pt x="179708" y="127901"/>
                </a:lnTo>
                <a:lnTo>
                  <a:pt x="185597" y="134950"/>
                </a:lnTo>
                <a:lnTo>
                  <a:pt x="194268" y="148676"/>
                </a:lnTo>
                <a:lnTo>
                  <a:pt x="202870" y="160151"/>
                </a:lnTo>
                <a:lnTo>
                  <a:pt x="211451" y="174241"/>
                </a:lnTo>
                <a:lnTo>
                  <a:pt x="221931" y="186776"/>
                </a:lnTo>
                <a:lnTo>
                  <a:pt x="234843" y="200169"/>
                </a:lnTo>
                <a:lnTo>
                  <a:pt x="245027" y="213107"/>
                </a:lnTo>
                <a:lnTo>
                  <a:pt x="252728" y="224254"/>
                </a:lnTo>
                <a:lnTo>
                  <a:pt x="262419" y="236837"/>
                </a:lnTo>
                <a:lnTo>
                  <a:pt x="268395" y="246866"/>
                </a:lnTo>
                <a:lnTo>
                  <a:pt x="279306" y="257673"/>
                </a:lnTo>
                <a:lnTo>
                  <a:pt x="286217" y="263222"/>
                </a:lnTo>
                <a:lnTo>
                  <a:pt x="296435" y="274468"/>
                </a:lnTo>
                <a:lnTo>
                  <a:pt x="307542" y="288969"/>
                </a:lnTo>
                <a:lnTo>
                  <a:pt x="310756" y="292658"/>
                </a:lnTo>
                <a:lnTo>
                  <a:pt x="319406" y="299298"/>
                </a:lnTo>
                <a:lnTo>
                  <a:pt x="328648" y="305424"/>
                </a:lnTo>
                <a:lnTo>
                  <a:pt x="335930" y="311321"/>
                </a:lnTo>
                <a:lnTo>
                  <a:pt x="345385" y="324548"/>
                </a:lnTo>
                <a:lnTo>
                  <a:pt x="356387" y="335061"/>
                </a:lnTo>
                <a:lnTo>
                  <a:pt x="363321" y="340531"/>
                </a:lnTo>
                <a:lnTo>
                  <a:pt x="373566" y="346610"/>
                </a:lnTo>
                <a:lnTo>
                  <a:pt x="377631" y="348231"/>
                </a:lnTo>
                <a:lnTo>
                  <a:pt x="380341" y="350264"/>
                </a:lnTo>
                <a:lnTo>
                  <a:pt x="382148" y="352572"/>
                </a:lnTo>
                <a:lnTo>
                  <a:pt x="383353" y="355063"/>
                </a:lnTo>
                <a:lnTo>
                  <a:pt x="385108" y="356724"/>
                </a:lnTo>
                <a:lnTo>
                  <a:pt x="387231" y="357831"/>
                </a:lnTo>
                <a:lnTo>
                  <a:pt x="389599" y="358569"/>
                </a:lnTo>
                <a:lnTo>
                  <a:pt x="391178" y="360013"/>
                </a:lnTo>
                <a:lnTo>
                  <a:pt x="392230" y="361929"/>
                </a:lnTo>
                <a:lnTo>
                  <a:pt x="392931" y="364159"/>
                </a:lnTo>
                <a:lnTo>
                  <a:pt x="392447" y="365645"/>
                </a:lnTo>
                <a:lnTo>
                  <a:pt x="391171" y="366636"/>
                </a:lnTo>
                <a:lnTo>
                  <a:pt x="389368" y="367296"/>
                </a:lnTo>
                <a:lnTo>
                  <a:pt x="379745" y="368030"/>
                </a:lnTo>
                <a:lnTo>
                  <a:pt x="363341" y="368444"/>
                </a:lnTo>
                <a:lnTo>
                  <a:pt x="331133" y="368607"/>
                </a:lnTo>
                <a:lnTo>
                  <a:pt x="323625" y="369563"/>
                </a:lnTo>
                <a:lnTo>
                  <a:pt x="315763" y="371153"/>
                </a:lnTo>
                <a:lnTo>
                  <a:pt x="307663" y="373165"/>
                </a:lnTo>
                <a:lnTo>
                  <a:pt x="296124" y="375401"/>
                </a:lnTo>
                <a:lnTo>
                  <a:pt x="286868" y="377348"/>
                </a:lnTo>
                <a:lnTo>
                  <a:pt x="276404" y="381388"/>
                </a:lnTo>
                <a:lnTo>
                  <a:pt x="265403" y="383818"/>
                </a:lnTo>
                <a:lnTo>
                  <a:pt x="254164" y="385851"/>
                </a:lnTo>
                <a:lnTo>
                  <a:pt x="242819" y="389929"/>
                </a:lnTo>
                <a:lnTo>
                  <a:pt x="231427" y="392377"/>
                </a:lnTo>
                <a:lnTo>
                  <a:pt x="225722" y="393030"/>
                </a:lnTo>
                <a:lnTo>
                  <a:pt x="216843" y="396295"/>
                </a:lnTo>
                <a:lnTo>
                  <a:pt x="208770" y="400921"/>
                </a:lnTo>
                <a:lnTo>
                  <a:pt x="198831" y="406152"/>
                </a:lnTo>
                <a:lnTo>
                  <a:pt x="188064" y="409112"/>
                </a:lnTo>
                <a:lnTo>
                  <a:pt x="176929" y="411380"/>
                </a:lnTo>
                <a:lnTo>
                  <a:pt x="165630" y="415563"/>
                </a:lnTo>
                <a:lnTo>
                  <a:pt x="154258" y="418057"/>
                </a:lnTo>
                <a:lnTo>
                  <a:pt x="148558" y="418722"/>
                </a:lnTo>
                <a:lnTo>
                  <a:pt x="139686" y="422001"/>
                </a:lnTo>
                <a:lnTo>
                  <a:pt x="131615" y="426634"/>
                </a:lnTo>
                <a:lnTo>
                  <a:pt x="121678" y="431868"/>
                </a:lnTo>
                <a:lnTo>
                  <a:pt x="112551" y="435549"/>
                </a:lnTo>
                <a:lnTo>
                  <a:pt x="76210" y="448880"/>
                </a:lnTo>
                <a:lnTo>
                  <a:pt x="66999" y="452606"/>
                </a:lnTo>
                <a:lnTo>
                  <a:pt x="58953" y="456042"/>
                </a:lnTo>
                <a:lnTo>
                  <a:pt x="51685" y="458333"/>
                </a:lnTo>
                <a:lnTo>
                  <a:pt x="44934" y="459860"/>
                </a:lnTo>
                <a:lnTo>
                  <a:pt x="33305" y="462510"/>
                </a:lnTo>
                <a:lnTo>
                  <a:pt x="21404" y="468404"/>
                </a:lnTo>
                <a:lnTo>
                  <a:pt x="14910" y="470117"/>
                </a:lnTo>
                <a:lnTo>
                  <a:pt x="8849" y="470879"/>
                </a:lnTo>
                <a:lnTo>
                  <a:pt x="0" y="4714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310"/>
          <p:cNvSpPr/>
          <p:nvPr/>
        </p:nvSpPr>
        <p:spPr>
          <a:xfrm>
            <a:off x="3114675" y="1621404"/>
            <a:ext cx="685801" cy="693172"/>
          </a:xfrm>
          <a:custGeom>
            <a:avLst/>
            <a:gdLst/>
            <a:ahLst/>
            <a:cxnLst/>
            <a:rect l="0" t="0" r="0" b="0"/>
            <a:pathLst>
              <a:path w="685801" h="693172">
                <a:moveTo>
                  <a:pt x="0" y="110241"/>
                </a:moveTo>
                <a:lnTo>
                  <a:pt x="6843" y="97505"/>
                </a:lnTo>
                <a:lnTo>
                  <a:pt x="19908" y="79750"/>
                </a:lnTo>
                <a:lnTo>
                  <a:pt x="35999" y="58392"/>
                </a:lnTo>
                <a:lnTo>
                  <a:pt x="47432" y="51319"/>
                </a:lnTo>
                <a:lnTo>
                  <a:pt x="64853" y="41982"/>
                </a:lnTo>
                <a:lnTo>
                  <a:pt x="83329" y="27415"/>
                </a:lnTo>
                <a:lnTo>
                  <a:pt x="92915" y="21677"/>
                </a:lnTo>
                <a:lnTo>
                  <a:pt x="103525" y="18491"/>
                </a:lnTo>
                <a:lnTo>
                  <a:pt x="109022" y="17642"/>
                </a:lnTo>
                <a:lnTo>
                  <a:pt x="117669" y="14158"/>
                </a:lnTo>
                <a:lnTo>
                  <a:pt x="124687" y="10387"/>
                </a:lnTo>
                <a:lnTo>
                  <a:pt x="130981" y="8711"/>
                </a:lnTo>
                <a:lnTo>
                  <a:pt x="149627" y="7635"/>
                </a:lnTo>
                <a:lnTo>
                  <a:pt x="160480" y="7488"/>
                </a:lnTo>
                <a:lnTo>
                  <a:pt x="171655" y="4883"/>
                </a:lnTo>
                <a:lnTo>
                  <a:pt x="182971" y="1502"/>
                </a:lnTo>
                <a:lnTo>
                  <a:pt x="194350" y="0"/>
                </a:lnTo>
                <a:lnTo>
                  <a:pt x="205757" y="1872"/>
                </a:lnTo>
                <a:lnTo>
                  <a:pt x="219082" y="5879"/>
                </a:lnTo>
                <a:lnTo>
                  <a:pt x="237705" y="10835"/>
                </a:lnTo>
                <a:lnTo>
                  <a:pt x="253601" y="13673"/>
                </a:lnTo>
                <a:lnTo>
                  <a:pt x="267016" y="15887"/>
                </a:lnTo>
                <a:lnTo>
                  <a:pt x="287184" y="23441"/>
                </a:lnTo>
                <a:lnTo>
                  <a:pt x="306072" y="32293"/>
                </a:lnTo>
                <a:lnTo>
                  <a:pt x="322087" y="42577"/>
                </a:lnTo>
                <a:lnTo>
                  <a:pt x="341813" y="56537"/>
                </a:lnTo>
                <a:lnTo>
                  <a:pt x="359723" y="66706"/>
                </a:lnTo>
                <a:lnTo>
                  <a:pt x="373236" y="74699"/>
                </a:lnTo>
                <a:lnTo>
                  <a:pt x="391943" y="87777"/>
                </a:lnTo>
                <a:lnTo>
                  <a:pt x="410416" y="105654"/>
                </a:lnTo>
                <a:lnTo>
                  <a:pt x="426247" y="123442"/>
                </a:lnTo>
                <a:lnTo>
                  <a:pt x="441466" y="139764"/>
                </a:lnTo>
                <a:lnTo>
                  <a:pt x="456665" y="156241"/>
                </a:lnTo>
                <a:lnTo>
                  <a:pt x="468577" y="175094"/>
                </a:lnTo>
                <a:lnTo>
                  <a:pt x="478449" y="193674"/>
                </a:lnTo>
                <a:lnTo>
                  <a:pt x="499670" y="235268"/>
                </a:lnTo>
                <a:lnTo>
                  <a:pt x="503063" y="247088"/>
                </a:lnTo>
                <a:lnTo>
                  <a:pt x="505523" y="260597"/>
                </a:lnTo>
                <a:lnTo>
                  <a:pt x="509792" y="279301"/>
                </a:lnTo>
                <a:lnTo>
                  <a:pt x="509784" y="295233"/>
                </a:lnTo>
                <a:lnTo>
                  <a:pt x="508448" y="302149"/>
                </a:lnTo>
                <a:lnTo>
                  <a:pt x="503748" y="318190"/>
                </a:lnTo>
                <a:lnTo>
                  <a:pt x="488365" y="366492"/>
                </a:lnTo>
                <a:lnTo>
                  <a:pt x="481787" y="385850"/>
                </a:lnTo>
                <a:lnTo>
                  <a:pt x="476448" y="400660"/>
                </a:lnTo>
                <a:lnTo>
                  <a:pt x="471937" y="412439"/>
                </a:lnTo>
                <a:lnTo>
                  <a:pt x="466072" y="424101"/>
                </a:lnTo>
                <a:lnTo>
                  <a:pt x="459305" y="435686"/>
                </a:lnTo>
                <a:lnTo>
                  <a:pt x="446070" y="456813"/>
                </a:lnTo>
                <a:lnTo>
                  <a:pt x="437013" y="472553"/>
                </a:lnTo>
                <a:lnTo>
                  <a:pt x="422008" y="492124"/>
                </a:lnTo>
                <a:lnTo>
                  <a:pt x="405498" y="509988"/>
                </a:lnTo>
                <a:lnTo>
                  <a:pt x="388540" y="527346"/>
                </a:lnTo>
                <a:lnTo>
                  <a:pt x="377137" y="536901"/>
                </a:lnTo>
                <a:lnTo>
                  <a:pt x="344146" y="562757"/>
                </a:lnTo>
                <a:lnTo>
                  <a:pt x="330396" y="571938"/>
                </a:lnTo>
                <a:lnTo>
                  <a:pt x="310037" y="582139"/>
                </a:lnTo>
                <a:lnTo>
                  <a:pt x="292099" y="591754"/>
                </a:lnTo>
                <a:lnTo>
                  <a:pt x="273649" y="601424"/>
                </a:lnTo>
                <a:lnTo>
                  <a:pt x="252749" y="608897"/>
                </a:lnTo>
                <a:lnTo>
                  <a:pt x="235840" y="612853"/>
                </a:lnTo>
                <a:lnTo>
                  <a:pt x="228664" y="613908"/>
                </a:lnTo>
                <a:lnTo>
                  <a:pt x="222927" y="613659"/>
                </a:lnTo>
                <a:lnTo>
                  <a:pt x="218151" y="612540"/>
                </a:lnTo>
                <a:lnTo>
                  <a:pt x="214014" y="610842"/>
                </a:lnTo>
                <a:lnTo>
                  <a:pt x="194538" y="608452"/>
                </a:lnTo>
                <a:lnTo>
                  <a:pt x="176314" y="602813"/>
                </a:lnTo>
                <a:lnTo>
                  <a:pt x="158372" y="594909"/>
                </a:lnTo>
                <a:lnTo>
                  <a:pt x="142916" y="585104"/>
                </a:lnTo>
                <a:lnTo>
                  <a:pt x="135590" y="579101"/>
                </a:lnTo>
                <a:lnTo>
                  <a:pt x="121560" y="561265"/>
                </a:lnTo>
                <a:lnTo>
                  <a:pt x="115939" y="551043"/>
                </a:lnTo>
                <a:lnTo>
                  <a:pt x="113441" y="543325"/>
                </a:lnTo>
                <a:lnTo>
                  <a:pt x="111837" y="530609"/>
                </a:lnTo>
                <a:lnTo>
                  <a:pt x="111705" y="527646"/>
                </a:lnTo>
                <a:lnTo>
                  <a:pt x="114099" y="519274"/>
                </a:lnTo>
                <a:lnTo>
                  <a:pt x="120802" y="501311"/>
                </a:lnTo>
                <a:lnTo>
                  <a:pt x="126280" y="482971"/>
                </a:lnTo>
                <a:lnTo>
                  <a:pt x="127049" y="478742"/>
                </a:lnTo>
                <a:lnTo>
                  <a:pt x="130444" y="471504"/>
                </a:lnTo>
                <a:lnTo>
                  <a:pt x="140384" y="459096"/>
                </a:lnTo>
                <a:lnTo>
                  <a:pt x="148698" y="450354"/>
                </a:lnTo>
                <a:lnTo>
                  <a:pt x="161745" y="441732"/>
                </a:lnTo>
                <a:lnTo>
                  <a:pt x="172217" y="438545"/>
                </a:lnTo>
                <a:lnTo>
                  <a:pt x="183220" y="436176"/>
                </a:lnTo>
                <a:lnTo>
                  <a:pt x="203267" y="429434"/>
                </a:lnTo>
                <a:lnTo>
                  <a:pt x="221232" y="427820"/>
                </a:lnTo>
                <a:lnTo>
                  <a:pt x="246631" y="427541"/>
                </a:lnTo>
                <a:lnTo>
                  <a:pt x="267411" y="430015"/>
                </a:lnTo>
                <a:lnTo>
                  <a:pt x="288394" y="433338"/>
                </a:lnTo>
                <a:lnTo>
                  <a:pt x="307245" y="434814"/>
                </a:lnTo>
                <a:lnTo>
                  <a:pt x="322608" y="438011"/>
                </a:lnTo>
                <a:lnTo>
                  <a:pt x="352544" y="447823"/>
                </a:lnTo>
                <a:lnTo>
                  <a:pt x="372956" y="456116"/>
                </a:lnTo>
                <a:lnTo>
                  <a:pt x="391069" y="464606"/>
                </a:lnTo>
                <a:lnTo>
                  <a:pt x="405265" y="467761"/>
                </a:lnTo>
                <a:lnTo>
                  <a:pt x="413052" y="468603"/>
                </a:lnTo>
                <a:lnTo>
                  <a:pt x="429323" y="474618"/>
                </a:lnTo>
                <a:lnTo>
                  <a:pt x="458502" y="489450"/>
                </a:lnTo>
                <a:lnTo>
                  <a:pt x="473336" y="495631"/>
                </a:lnTo>
                <a:lnTo>
                  <a:pt x="488501" y="502505"/>
                </a:lnTo>
                <a:lnTo>
                  <a:pt x="528999" y="530060"/>
                </a:lnTo>
                <a:lnTo>
                  <a:pt x="546976" y="541568"/>
                </a:lnTo>
                <a:lnTo>
                  <a:pt x="560866" y="551145"/>
                </a:lnTo>
                <a:lnTo>
                  <a:pt x="581378" y="566865"/>
                </a:lnTo>
                <a:lnTo>
                  <a:pt x="596845" y="580202"/>
                </a:lnTo>
                <a:lnTo>
                  <a:pt x="616263" y="598421"/>
                </a:lnTo>
                <a:lnTo>
                  <a:pt x="635340" y="617093"/>
                </a:lnTo>
                <a:lnTo>
                  <a:pt x="637872" y="621497"/>
                </a:lnTo>
                <a:lnTo>
                  <a:pt x="642389" y="635845"/>
                </a:lnTo>
                <a:lnTo>
                  <a:pt x="646821" y="643245"/>
                </a:lnTo>
                <a:lnTo>
                  <a:pt x="656475" y="655757"/>
                </a:lnTo>
                <a:lnTo>
                  <a:pt x="659966" y="664517"/>
                </a:lnTo>
                <a:lnTo>
                  <a:pt x="664158" y="670276"/>
                </a:lnTo>
                <a:lnTo>
                  <a:pt x="666609" y="672192"/>
                </a:lnTo>
                <a:lnTo>
                  <a:pt x="669196" y="673470"/>
                </a:lnTo>
                <a:lnTo>
                  <a:pt x="671873" y="674322"/>
                </a:lnTo>
                <a:lnTo>
                  <a:pt x="673658" y="675842"/>
                </a:lnTo>
                <a:lnTo>
                  <a:pt x="674847" y="677808"/>
                </a:lnTo>
                <a:lnTo>
                  <a:pt x="676169" y="682533"/>
                </a:lnTo>
                <a:lnTo>
                  <a:pt x="676522" y="685126"/>
                </a:lnTo>
                <a:lnTo>
                  <a:pt x="685800" y="69317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311"/>
          <p:cNvSpPr/>
          <p:nvPr/>
        </p:nvSpPr>
        <p:spPr>
          <a:xfrm>
            <a:off x="3881453" y="1723434"/>
            <a:ext cx="370340" cy="570171"/>
          </a:xfrm>
          <a:custGeom>
            <a:avLst/>
            <a:gdLst/>
            <a:ahLst/>
            <a:cxnLst/>
            <a:rect l="0" t="0" r="0" b="0"/>
            <a:pathLst>
              <a:path w="370340" h="570171">
                <a:moveTo>
                  <a:pt x="313356" y="16783"/>
                </a:moveTo>
                <a:lnTo>
                  <a:pt x="305975" y="16783"/>
                </a:lnTo>
                <a:lnTo>
                  <a:pt x="296035" y="12232"/>
                </a:lnTo>
                <a:lnTo>
                  <a:pt x="288831" y="9998"/>
                </a:lnTo>
                <a:lnTo>
                  <a:pt x="281501" y="9005"/>
                </a:lnTo>
                <a:lnTo>
                  <a:pt x="271894" y="8564"/>
                </a:lnTo>
                <a:lnTo>
                  <a:pt x="261274" y="5828"/>
                </a:lnTo>
                <a:lnTo>
                  <a:pt x="255775" y="3764"/>
                </a:lnTo>
                <a:lnTo>
                  <a:pt x="246394" y="2389"/>
                </a:lnTo>
                <a:lnTo>
                  <a:pt x="234424" y="1472"/>
                </a:lnTo>
                <a:lnTo>
                  <a:pt x="220730" y="861"/>
                </a:lnTo>
                <a:lnTo>
                  <a:pt x="180114" y="181"/>
                </a:lnTo>
                <a:lnTo>
                  <a:pt x="155948" y="0"/>
                </a:lnTo>
                <a:lnTo>
                  <a:pt x="138885" y="832"/>
                </a:lnTo>
                <a:lnTo>
                  <a:pt x="126557" y="2339"/>
                </a:lnTo>
                <a:lnTo>
                  <a:pt x="117386" y="4296"/>
                </a:lnTo>
                <a:lnTo>
                  <a:pt x="110320" y="5601"/>
                </a:lnTo>
                <a:lnTo>
                  <a:pt x="99928" y="7051"/>
                </a:lnTo>
                <a:lnTo>
                  <a:pt x="95823" y="8390"/>
                </a:lnTo>
                <a:lnTo>
                  <a:pt x="84543" y="13873"/>
                </a:lnTo>
                <a:lnTo>
                  <a:pt x="74819" y="15490"/>
                </a:lnTo>
                <a:lnTo>
                  <a:pt x="66687" y="18748"/>
                </a:lnTo>
                <a:lnTo>
                  <a:pt x="63185" y="20951"/>
                </a:lnTo>
                <a:lnTo>
                  <a:pt x="56755" y="28478"/>
                </a:lnTo>
                <a:lnTo>
                  <a:pt x="51674" y="37221"/>
                </a:lnTo>
                <a:lnTo>
                  <a:pt x="47861" y="47498"/>
                </a:lnTo>
                <a:lnTo>
                  <a:pt x="42074" y="56575"/>
                </a:lnTo>
                <a:lnTo>
                  <a:pt x="40387" y="62409"/>
                </a:lnTo>
                <a:lnTo>
                  <a:pt x="39637" y="75796"/>
                </a:lnTo>
                <a:lnTo>
                  <a:pt x="40256" y="92541"/>
                </a:lnTo>
                <a:lnTo>
                  <a:pt x="43706" y="106333"/>
                </a:lnTo>
                <a:lnTo>
                  <a:pt x="47790" y="123866"/>
                </a:lnTo>
                <a:lnTo>
                  <a:pt x="59439" y="144008"/>
                </a:lnTo>
                <a:lnTo>
                  <a:pt x="70012" y="154608"/>
                </a:lnTo>
                <a:lnTo>
                  <a:pt x="76832" y="160101"/>
                </a:lnTo>
                <a:lnTo>
                  <a:pt x="104633" y="181485"/>
                </a:lnTo>
                <a:lnTo>
                  <a:pt x="113248" y="187544"/>
                </a:lnTo>
                <a:lnTo>
                  <a:pt x="120896" y="192537"/>
                </a:lnTo>
                <a:lnTo>
                  <a:pt x="160510" y="216494"/>
                </a:lnTo>
                <a:lnTo>
                  <a:pt x="179067" y="227146"/>
                </a:lnTo>
                <a:lnTo>
                  <a:pt x="193665" y="235055"/>
                </a:lnTo>
                <a:lnTo>
                  <a:pt x="206503" y="241746"/>
                </a:lnTo>
                <a:lnTo>
                  <a:pt x="212594" y="245815"/>
                </a:lnTo>
                <a:lnTo>
                  <a:pt x="218559" y="250434"/>
                </a:lnTo>
                <a:lnTo>
                  <a:pt x="224440" y="255418"/>
                </a:lnTo>
                <a:lnTo>
                  <a:pt x="241136" y="268575"/>
                </a:lnTo>
                <a:lnTo>
                  <a:pt x="250922" y="276085"/>
                </a:lnTo>
                <a:lnTo>
                  <a:pt x="259351" y="282043"/>
                </a:lnTo>
                <a:lnTo>
                  <a:pt x="266875" y="286968"/>
                </a:lnTo>
                <a:lnTo>
                  <a:pt x="273797" y="291204"/>
                </a:lnTo>
                <a:lnTo>
                  <a:pt x="280315" y="295933"/>
                </a:lnTo>
                <a:lnTo>
                  <a:pt x="286567" y="300990"/>
                </a:lnTo>
                <a:lnTo>
                  <a:pt x="297640" y="310737"/>
                </a:lnTo>
                <a:lnTo>
                  <a:pt x="305737" y="318245"/>
                </a:lnTo>
                <a:lnTo>
                  <a:pt x="315050" y="324756"/>
                </a:lnTo>
                <a:lnTo>
                  <a:pt x="320200" y="327826"/>
                </a:lnTo>
                <a:lnTo>
                  <a:pt x="331003" y="338857"/>
                </a:lnTo>
                <a:lnTo>
                  <a:pt x="341202" y="351380"/>
                </a:lnTo>
                <a:lnTo>
                  <a:pt x="348910" y="360120"/>
                </a:lnTo>
                <a:lnTo>
                  <a:pt x="358050" y="372260"/>
                </a:lnTo>
                <a:lnTo>
                  <a:pt x="363155" y="379498"/>
                </a:lnTo>
                <a:lnTo>
                  <a:pt x="368827" y="395159"/>
                </a:lnTo>
                <a:lnTo>
                  <a:pt x="370339" y="403336"/>
                </a:lnTo>
                <a:lnTo>
                  <a:pt x="369480" y="420042"/>
                </a:lnTo>
                <a:lnTo>
                  <a:pt x="367917" y="428498"/>
                </a:lnTo>
                <a:lnTo>
                  <a:pt x="364018" y="438897"/>
                </a:lnTo>
                <a:lnTo>
                  <a:pt x="358561" y="450592"/>
                </a:lnTo>
                <a:lnTo>
                  <a:pt x="352065" y="463152"/>
                </a:lnTo>
                <a:lnTo>
                  <a:pt x="342308" y="479647"/>
                </a:lnTo>
                <a:lnTo>
                  <a:pt x="338372" y="485379"/>
                </a:lnTo>
                <a:lnTo>
                  <a:pt x="328920" y="494288"/>
                </a:lnTo>
                <a:lnTo>
                  <a:pt x="323732" y="497997"/>
                </a:lnTo>
                <a:lnTo>
                  <a:pt x="315428" y="507198"/>
                </a:lnTo>
                <a:lnTo>
                  <a:pt x="311880" y="512319"/>
                </a:lnTo>
                <a:lnTo>
                  <a:pt x="302858" y="520549"/>
                </a:lnTo>
                <a:lnTo>
                  <a:pt x="297785" y="524077"/>
                </a:lnTo>
                <a:lnTo>
                  <a:pt x="290593" y="528334"/>
                </a:lnTo>
                <a:lnTo>
                  <a:pt x="281988" y="533077"/>
                </a:lnTo>
                <a:lnTo>
                  <a:pt x="262267" y="543427"/>
                </a:lnTo>
                <a:lnTo>
                  <a:pt x="240803" y="554377"/>
                </a:lnTo>
                <a:lnTo>
                  <a:pt x="231650" y="558059"/>
                </a:lnTo>
                <a:lnTo>
                  <a:pt x="223643" y="560514"/>
                </a:lnTo>
                <a:lnTo>
                  <a:pt x="216400" y="562150"/>
                </a:lnTo>
                <a:lnTo>
                  <a:pt x="207762" y="563241"/>
                </a:lnTo>
                <a:lnTo>
                  <a:pt x="198192" y="563969"/>
                </a:lnTo>
                <a:lnTo>
                  <a:pt x="188003" y="564453"/>
                </a:lnTo>
                <a:lnTo>
                  <a:pt x="177400" y="565729"/>
                </a:lnTo>
                <a:lnTo>
                  <a:pt x="166522" y="567532"/>
                </a:lnTo>
                <a:lnTo>
                  <a:pt x="155459" y="569687"/>
                </a:lnTo>
                <a:lnTo>
                  <a:pt x="146179" y="570170"/>
                </a:lnTo>
                <a:lnTo>
                  <a:pt x="138088" y="569540"/>
                </a:lnTo>
                <a:lnTo>
                  <a:pt x="130788" y="568168"/>
                </a:lnTo>
                <a:lnTo>
                  <a:pt x="124016" y="566301"/>
                </a:lnTo>
                <a:lnTo>
                  <a:pt x="117597" y="564103"/>
                </a:lnTo>
                <a:lnTo>
                  <a:pt x="111413" y="561686"/>
                </a:lnTo>
                <a:lnTo>
                  <a:pt x="105385" y="560074"/>
                </a:lnTo>
                <a:lnTo>
                  <a:pt x="99462" y="558999"/>
                </a:lnTo>
                <a:lnTo>
                  <a:pt x="93607" y="558283"/>
                </a:lnTo>
                <a:lnTo>
                  <a:pt x="87799" y="556853"/>
                </a:lnTo>
                <a:lnTo>
                  <a:pt x="76267" y="552724"/>
                </a:lnTo>
                <a:lnTo>
                  <a:pt x="64791" y="547714"/>
                </a:lnTo>
                <a:lnTo>
                  <a:pt x="54293" y="542312"/>
                </a:lnTo>
                <a:lnTo>
                  <a:pt x="46452" y="536737"/>
                </a:lnTo>
                <a:lnTo>
                  <a:pt x="37252" y="528544"/>
                </a:lnTo>
                <a:lnTo>
                  <a:pt x="26813" y="518552"/>
                </a:lnTo>
                <a:lnTo>
                  <a:pt x="15824" y="507762"/>
                </a:lnTo>
                <a:lnTo>
                  <a:pt x="9670" y="499156"/>
                </a:lnTo>
                <a:lnTo>
                  <a:pt x="8028" y="495527"/>
                </a:lnTo>
                <a:lnTo>
                  <a:pt x="6205" y="486416"/>
                </a:lnTo>
                <a:lnTo>
                  <a:pt x="4443" y="475064"/>
                </a:lnTo>
                <a:lnTo>
                  <a:pt x="484" y="460493"/>
                </a:lnTo>
                <a:lnTo>
                  <a:pt x="0" y="453560"/>
                </a:lnTo>
                <a:lnTo>
                  <a:pt x="2002" y="440776"/>
                </a:lnTo>
                <a:lnTo>
                  <a:pt x="3527" y="423664"/>
                </a:lnTo>
                <a:lnTo>
                  <a:pt x="3933" y="413767"/>
                </a:lnTo>
                <a:lnTo>
                  <a:pt x="6110" y="406217"/>
                </a:lnTo>
                <a:lnTo>
                  <a:pt x="9465" y="400230"/>
                </a:lnTo>
                <a:lnTo>
                  <a:pt x="20750" y="384715"/>
                </a:lnTo>
                <a:lnTo>
                  <a:pt x="23988" y="379228"/>
                </a:lnTo>
                <a:lnTo>
                  <a:pt x="32666" y="370592"/>
                </a:lnTo>
                <a:lnTo>
                  <a:pt x="37647" y="366956"/>
                </a:lnTo>
                <a:lnTo>
                  <a:pt x="45721" y="357835"/>
                </a:lnTo>
                <a:lnTo>
                  <a:pt x="55622" y="344531"/>
                </a:lnTo>
                <a:lnTo>
                  <a:pt x="67128" y="332016"/>
                </a:lnTo>
                <a:lnTo>
                  <a:pt x="77239" y="322621"/>
                </a:lnTo>
                <a:lnTo>
                  <a:pt x="88083" y="315271"/>
                </a:lnTo>
                <a:lnTo>
                  <a:pt x="99253" y="306289"/>
                </a:lnTo>
                <a:lnTo>
                  <a:pt x="104898" y="301227"/>
                </a:lnTo>
                <a:lnTo>
                  <a:pt x="112471" y="295947"/>
                </a:lnTo>
                <a:lnTo>
                  <a:pt x="121331" y="290523"/>
                </a:lnTo>
                <a:lnTo>
                  <a:pt x="142287" y="278463"/>
                </a:lnTo>
                <a:lnTo>
                  <a:pt x="167475" y="263578"/>
                </a:lnTo>
                <a:lnTo>
                  <a:pt x="178955" y="257513"/>
                </a:lnTo>
                <a:lnTo>
                  <a:pt x="189465" y="252517"/>
                </a:lnTo>
                <a:lnTo>
                  <a:pt x="199330" y="248234"/>
                </a:lnTo>
                <a:lnTo>
                  <a:pt x="210669" y="241569"/>
                </a:lnTo>
                <a:lnTo>
                  <a:pt x="222991" y="233315"/>
                </a:lnTo>
                <a:lnTo>
                  <a:pt x="247476" y="215890"/>
                </a:lnTo>
                <a:lnTo>
                  <a:pt x="267884" y="201795"/>
                </a:lnTo>
                <a:lnTo>
                  <a:pt x="277326" y="194417"/>
                </a:lnTo>
                <a:lnTo>
                  <a:pt x="286479" y="186640"/>
                </a:lnTo>
                <a:lnTo>
                  <a:pt x="295438" y="178599"/>
                </a:lnTo>
                <a:lnTo>
                  <a:pt x="302364" y="170380"/>
                </a:lnTo>
                <a:lnTo>
                  <a:pt x="312598" y="153628"/>
                </a:lnTo>
                <a:lnTo>
                  <a:pt x="323715" y="137234"/>
                </a:lnTo>
                <a:lnTo>
                  <a:pt x="327486" y="129689"/>
                </a:lnTo>
                <a:lnTo>
                  <a:pt x="329161" y="122209"/>
                </a:lnTo>
                <a:lnTo>
                  <a:pt x="329906" y="112534"/>
                </a:lnTo>
                <a:lnTo>
                  <a:pt x="329152" y="108239"/>
                </a:lnTo>
                <a:lnTo>
                  <a:pt x="323638" y="94503"/>
                </a:lnTo>
                <a:lnTo>
                  <a:pt x="321929" y="7679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312"/>
          <p:cNvSpPr/>
          <p:nvPr/>
        </p:nvSpPr>
        <p:spPr>
          <a:xfrm>
            <a:off x="4366259" y="1894522"/>
            <a:ext cx="677229" cy="171451"/>
          </a:xfrm>
          <a:custGeom>
            <a:avLst/>
            <a:gdLst/>
            <a:ahLst/>
            <a:cxnLst/>
            <a:rect l="0" t="0" r="0" b="0"/>
            <a:pathLst>
              <a:path w="677229" h="171451">
                <a:moveTo>
                  <a:pt x="0" y="171450"/>
                </a:moveTo>
                <a:lnTo>
                  <a:pt x="0" y="166899"/>
                </a:lnTo>
                <a:lnTo>
                  <a:pt x="953" y="165559"/>
                </a:lnTo>
                <a:lnTo>
                  <a:pt x="2541" y="164665"/>
                </a:lnTo>
                <a:lnTo>
                  <a:pt x="4552" y="164069"/>
                </a:lnTo>
                <a:lnTo>
                  <a:pt x="9325" y="160867"/>
                </a:lnTo>
                <a:lnTo>
                  <a:pt x="11932" y="158680"/>
                </a:lnTo>
                <a:lnTo>
                  <a:pt x="14622" y="157222"/>
                </a:lnTo>
                <a:lnTo>
                  <a:pt x="28675" y="153264"/>
                </a:lnTo>
                <a:lnTo>
                  <a:pt x="55925" y="145587"/>
                </a:lnTo>
                <a:lnTo>
                  <a:pt x="67763" y="141826"/>
                </a:lnTo>
                <a:lnTo>
                  <a:pt x="77561" y="138366"/>
                </a:lnTo>
                <a:lnTo>
                  <a:pt x="85997" y="135106"/>
                </a:lnTo>
                <a:lnTo>
                  <a:pt x="93527" y="131981"/>
                </a:lnTo>
                <a:lnTo>
                  <a:pt x="100452" y="128945"/>
                </a:lnTo>
                <a:lnTo>
                  <a:pt x="113226" y="123984"/>
                </a:lnTo>
                <a:lnTo>
                  <a:pt x="132079" y="120238"/>
                </a:lnTo>
                <a:lnTo>
                  <a:pt x="147285" y="115987"/>
                </a:lnTo>
                <a:lnTo>
                  <a:pt x="171910" y="108238"/>
                </a:lnTo>
                <a:lnTo>
                  <a:pt x="180330" y="104544"/>
                </a:lnTo>
                <a:lnTo>
                  <a:pt x="188800" y="100176"/>
                </a:lnTo>
                <a:lnTo>
                  <a:pt x="197304" y="95359"/>
                </a:lnTo>
                <a:lnTo>
                  <a:pt x="205832" y="91195"/>
                </a:lnTo>
                <a:lnTo>
                  <a:pt x="214374" y="87467"/>
                </a:lnTo>
                <a:lnTo>
                  <a:pt x="222926" y="84029"/>
                </a:lnTo>
                <a:lnTo>
                  <a:pt x="230532" y="80784"/>
                </a:lnTo>
                <a:lnTo>
                  <a:pt x="244064" y="74639"/>
                </a:lnTo>
                <a:lnTo>
                  <a:pt x="251292" y="71667"/>
                </a:lnTo>
                <a:lnTo>
                  <a:pt x="258968" y="68733"/>
                </a:lnTo>
                <a:lnTo>
                  <a:pt x="275117" y="63885"/>
                </a:lnTo>
                <a:lnTo>
                  <a:pt x="291820" y="61731"/>
                </a:lnTo>
                <a:lnTo>
                  <a:pt x="308768" y="58234"/>
                </a:lnTo>
                <a:lnTo>
                  <a:pt x="347482" y="48227"/>
                </a:lnTo>
                <a:lnTo>
                  <a:pt x="366845" y="45247"/>
                </a:lnTo>
                <a:lnTo>
                  <a:pt x="387832" y="42017"/>
                </a:lnTo>
                <a:lnTo>
                  <a:pt x="401430" y="38489"/>
                </a:lnTo>
                <a:lnTo>
                  <a:pt x="416210" y="34232"/>
                </a:lnTo>
                <a:lnTo>
                  <a:pt x="427969" y="31394"/>
                </a:lnTo>
                <a:lnTo>
                  <a:pt x="446113" y="28240"/>
                </a:lnTo>
                <a:lnTo>
                  <a:pt x="463068" y="24299"/>
                </a:lnTo>
                <a:lnTo>
                  <a:pt x="480128" y="20325"/>
                </a:lnTo>
                <a:lnTo>
                  <a:pt x="507703" y="17135"/>
                </a:lnTo>
                <a:lnTo>
                  <a:pt x="532034" y="13013"/>
                </a:lnTo>
                <a:lnTo>
                  <a:pt x="543284" y="11533"/>
                </a:lnTo>
                <a:lnTo>
                  <a:pt x="563405" y="9888"/>
                </a:lnTo>
                <a:lnTo>
                  <a:pt x="579332" y="6617"/>
                </a:lnTo>
                <a:lnTo>
                  <a:pt x="594666" y="2941"/>
                </a:lnTo>
                <a:lnTo>
                  <a:pt x="614181" y="1307"/>
                </a:lnTo>
                <a:lnTo>
                  <a:pt x="633015" y="581"/>
                </a:lnTo>
                <a:lnTo>
                  <a:pt x="67722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313"/>
          <p:cNvSpPr/>
          <p:nvPr/>
        </p:nvSpPr>
        <p:spPr>
          <a:xfrm>
            <a:off x="5257800" y="1731645"/>
            <a:ext cx="21055" cy="600076"/>
          </a:xfrm>
          <a:custGeom>
            <a:avLst/>
            <a:gdLst/>
            <a:ahLst/>
            <a:cxnLst/>
            <a:rect l="0" t="0" r="0" b="0"/>
            <a:pathLst>
              <a:path w="21055" h="600076">
                <a:moveTo>
                  <a:pt x="0" y="0"/>
                </a:moveTo>
                <a:lnTo>
                  <a:pt x="0" y="4550"/>
                </a:lnTo>
                <a:lnTo>
                  <a:pt x="952" y="8748"/>
                </a:lnTo>
                <a:lnTo>
                  <a:pt x="2540" y="14405"/>
                </a:lnTo>
                <a:lnTo>
                  <a:pt x="4550" y="21033"/>
                </a:lnTo>
                <a:lnTo>
                  <a:pt x="6843" y="32119"/>
                </a:lnTo>
                <a:lnTo>
                  <a:pt x="11931" y="62217"/>
                </a:lnTo>
                <a:lnTo>
                  <a:pt x="20151" y="121199"/>
                </a:lnTo>
                <a:lnTo>
                  <a:pt x="21054" y="144617"/>
                </a:lnTo>
                <a:lnTo>
                  <a:pt x="20703" y="169753"/>
                </a:lnTo>
                <a:lnTo>
                  <a:pt x="19517" y="196036"/>
                </a:lnTo>
                <a:lnTo>
                  <a:pt x="15659" y="250640"/>
                </a:lnTo>
                <a:lnTo>
                  <a:pt x="5421" y="367855"/>
                </a:lnTo>
                <a:lnTo>
                  <a:pt x="3614" y="397637"/>
                </a:lnTo>
                <a:lnTo>
                  <a:pt x="1606" y="456127"/>
                </a:lnTo>
                <a:lnTo>
                  <a:pt x="0" y="6000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314"/>
          <p:cNvSpPr/>
          <p:nvPr/>
        </p:nvSpPr>
        <p:spPr>
          <a:xfrm>
            <a:off x="5395452" y="1831415"/>
            <a:ext cx="490488" cy="425550"/>
          </a:xfrm>
          <a:custGeom>
            <a:avLst/>
            <a:gdLst/>
            <a:ahLst/>
            <a:cxnLst/>
            <a:rect l="0" t="0" r="0" b="0"/>
            <a:pathLst>
              <a:path w="490488" h="425550">
                <a:moveTo>
                  <a:pt x="393843" y="45962"/>
                </a:moveTo>
                <a:lnTo>
                  <a:pt x="380190" y="36860"/>
                </a:lnTo>
                <a:lnTo>
                  <a:pt x="364738" y="30369"/>
                </a:lnTo>
                <a:lnTo>
                  <a:pt x="343007" y="22232"/>
                </a:lnTo>
                <a:lnTo>
                  <a:pt x="317090" y="12997"/>
                </a:lnTo>
                <a:lnTo>
                  <a:pt x="290286" y="6840"/>
                </a:lnTo>
                <a:lnTo>
                  <a:pt x="262893" y="2736"/>
                </a:lnTo>
                <a:lnTo>
                  <a:pt x="235105" y="0"/>
                </a:lnTo>
                <a:lnTo>
                  <a:pt x="207055" y="2938"/>
                </a:lnTo>
                <a:lnTo>
                  <a:pt x="178831" y="9659"/>
                </a:lnTo>
                <a:lnTo>
                  <a:pt x="150488" y="18903"/>
                </a:lnTo>
                <a:lnTo>
                  <a:pt x="123974" y="32685"/>
                </a:lnTo>
                <a:lnTo>
                  <a:pt x="98678" y="49493"/>
                </a:lnTo>
                <a:lnTo>
                  <a:pt x="74193" y="68319"/>
                </a:lnTo>
                <a:lnTo>
                  <a:pt x="54061" y="88489"/>
                </a:lnTo>
                <a:lnTo>
                  <a:pt x="36829" y="109556"/>
                </a:lnTo>
                <a:lnTo>
                  <a:pt x="21531" y="131221"/>
                </a:lnTo>
                <a:lnTo>
                  <a:pt x="11332" y="156141"/>
                </a:lnTo>
                <a:lnTo>
                  <a:pt x="4533" y="183232"/>
                </a:lnTo>
                <a:lnTo>
                  <a:pt x="0" y="211770"/>
                </a:lnTo>
                <a:lnTo>
                  <a:pt x="3646" y="241273"/>
                </a:lnTo>
                <a:lnTo>
                  <a:pt x="12744" y="271420"/>
                </a:lnTo>
                <a:lnTo>
                  <a:pt x="25477" y="301995"/>
                </a:lnTo>
                <a:lnTo>
                  <a:pt x="44443" y="329045"/>
                </a:lnTo>
                <a:lnTo>
                  <a:pt x="67565" y="353747"/>
                </a:lnTo>
                <a:lnTo>
                  <a:pt x="93457" y="376882"/>
                </a:lnTo>
                <a:lnTo>
                  <a:pt x="119290" y="394210"/>
                </a:lnTo>
                <a:lnTo>
                  <a:pt x="145085" y="407667"/>
                </a:lnTo>
                <a:lnTo>
                  <a:pt x="170854" y="418544"/>
                </a:lnTo>
                <a:lnTo>
                  <a:pt x="194701" y="423890"/>
                </a:lnTo>
                <a:lnTo>
                  <a:pt x="217267" y="425549"/>
                </a:lnTo>
                <a:lnTo>
                  <a:pt x="238978" y="424750"/>
                </a:lnTo>
                <a:lnTo>
                  <a:pt x="262977" y="421360"/>
                </a:lnTo>
                <a:lnTo>
                  <a:pt x="288501" y="416242"/>
                </a:lnTo>
                <a:lnTo>
                  <a:pt x="315043" y="409973"/>
                </a:lnTo>
                <a:lnTo>
                  <a:pt x="339404" y="401031"/>
                </a:lnTo>
                <a:lnTo>
                  <a:pt x="362313" y="390307"/>
                </a:lnTo>
                <a:lnTo>
                  <a:pt x="384253" y="378396"/>
                </a:lnTo>
                <a:lnTo>
                  <a:pt x="403642" y="364739"/>
                </a:lnTo>
                <a:lnTo>
                  <a:pt x="421330" y="349920"/>
                </a:lnTo>
                <a:lnTo>
                  <a:pt x="437885" y="334326"/>
                </a:lnTo>
                <a:lnTo>
                  <a:pt x="451780" y="317262"/>
                </a:lnTo>
                <a:lnTo>
                  <a:pt x="463900" y="299219"/>
                </a:lnTo>
                <a:lnTo>
                  <a:pt x="474838" y="280522"/>
                </a:lnTo>
                <a:lnTo>
                  <a:pt x="482129" y="262343"/>
                </a:lnTo>
                <a:lnTo>
                  <a:pt x="486990" y="244509"/>
                </a:lnTo>
                <a:lnTo>
                  <a:pt x="490231" y="226904"/>
                </a:lnTo>
                <a:lnTo>
                  <a:pt x="490487" y="209453"/>
                </a:lnTo>
                <a:lnTo>
                  <a:pt x="488752" y="192103"/>
                </a:lnTo>
                <a:lnTo>
                  <a:pt x="485691" y="174822"/>
                </a:lnTo>
                <a:lnTo>
                  <a:pt x="479840" y="157586"/>
                </a:lnTo>
                <a:lnTo>
                  <a:pt x="472129" y="140381"/>
                </a:lnTo>
                <a:lnTo>
                  <a:pt x="463179" y="123195"/>
                </a:lnTo>
                <a:lnTo>
                  <a:pt x="447687" y="107928"/>
                </a:lnTo>
                <a:lnTo>
                  <a:pt x="427834" y="93940"/>
                </a:lnTo>
                <a:lnTo>
                  <a:pt x="405073" y="80805"/>
                </a:lnTo>
                <a:lnTo>
                  <a:pt x="381327" y="72048"/>
                </a:lnTo>
                <a:lnTo>
                  <a:pt x="356924" y="66210"/>
                </a:lnTo>
                <a:lnTo>
                  <a:pt x="256682" y="7168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315"/>
          <p:cNvSpPr/>
          <p:nvPr/>
        </p:nvSpPr>
        <p:spPr>
          <a:xfrm>
            <a:off x="5172075" y="1765935"/>
            <a:ext cx="94298" cy="180023"/>
          </a:xfrm>
          <a:custGeom>
            <a:avLst/>
            <a:gdLst/>
            <a:ahLst/>
            <a:cxnLst/>
            <a:rect l="0" t="0" r="0" b="0"/>
            <a:pathLst>
              <a:path w="94298" h="180023">
                <a:moveTo>
                  <a:pt x="94297" y="0"/>
                </a:moveTo>
                <a:lnTo>
                  <a:pt x="94297" y="4550"/>
                </a:lnTo>
                <a:lnTo>
                  <a:pt x="93345" y="6844"/>
                </a:lnTo>
                <a:lnTo>
                  <a:pt x="91757" y="9325"/>
                </a:lnTo>
                <a:lnTo>
                  <a:pt x="89746" y="11931"/>
                </a:lnTo>
                <a:lnTo>
                  <a:pt x="87453" y="15574"/>
                </a:lnTo>
                <a:lnTo>
                  <a:pt x="84972" y="19908"/>
                </a:lnTo>
                <a:lnTo>
                  <a:pt x="82365" y="24702"/>
                </a:lnTo>
                <a:lnTo>
                  <a:pt x="79675" y="28850"/>
                </a:lnTo>
                <a:lnTo>
                  <a:pt x="76929" y="32568"/>
                </a:lnTo>
                <a:lnTo>
                  <a:pt x="74146" y="35999"/>
                </a:lnTo>
                <a:lnTo>
                  <a:pt x="72291" y="39240"/>
                </a:lnTo>
                <a:lnTo>
                  <a:pt x="71054" y="42352"/>
                </a:lnTo>
                <a:lnTo>
                  <a:pt x="70229" y="45380"/>
                </a:lnTo>
                <a:lnTo>
                  <a:pt x="67774" y="49303"/>
                </a:lnTo>
                <a:lnTo>
                  <a:pt x="64232" y="53823"/>
                </a:lnTo>
                <a:lnTo>
                  <a:pt x="59967" y="58742"/>
                </a:lnTo>
                <a:lnTo>
                  <a:pt x="56170" y="63926"/>
                </a:lnTo>
                <a:lnTo>
                  <a:pt x="52687" y="69287"/>
                </a:lnTo>
                <a:lnTo>
                  <a:pt x="49412" y="74766"/>
                </a:lnTo>
                <a:lnTo>
                  <a:pt x="46276" y="79372"/>
                </a:lnTo>
                <a:lnTo>
                  <a:pt x="43233" y="83394"/>
                </a:lnTo>
                <a:lnTo>
                  <a:pt x="40252" y="87029"/>
                </a:lnTo>
                <a:lnTo>
                  <a:pt x="37312" y="90404"/>
                </a:lnTo>
                <a:lnTo>
                  <a:pt x="34399" y="93607"/>
                </a:lnTo>
                <a:lnTo>
                  <a:pt x="31505" y="96694"/>
                </a:lnTo>
                <a:lnTo>
                  <a:pt x="29576" y="99705"/>
                </a:lnTo>
                <a:lnTo>
                  <a:pt x="28290" y="102665"/>
                </a:lnTo>
                <a:lnTo>
                  <a:pt x="27432" y="105591"/>
                </a:lnTo>
                <a:lnTo>
                  <a:pt x="25908" y="109446"/>
                </a:lnTo>
                <a:lnTo>
                  <a:pt x="23940" y="113921"/>
                </a:lnTo>
                <a:lnTo>
                  <a:pt x="21675" y="118810"/>
                </a:lnTo>
                <a:lnTo>
                  <a:pt x="20165" y="123021"/>
                </a:lnTo>
                <a:lnTo>
                  <a:pt x="19158" y="126782"/>
                </a:lnTo>
                <a:lnTo>
                  <a:pt x="18487" y="130241"/>
                </a:lnTo>
                <a:lnTo>
                  <a:pt x="17087" y="134452"/>
                </a:lnTo>
                <a:lnTo>
                  <a:pt x="15201" y="139165"/>
                </a:lnTo>
                <a:lnTo>
                  <a:pt x="12991" y="144211"/>
                </a:lnTo>
                <a:lnTo>
                  <a:pt x="11518" y="148528"/>
                </a:lnTo>
                <a:lnTo>
                  <a:pt x="10536" y="152359"/>
                </a:lnTo>
                <a:lnTo>
                  <a:pt x="9881" y="155865"/>
                </a:lnTo>
                <a:lnTo>
                  <a:pt x="8492" y="159155"/>
                </a:lnTo>
                <a:lnTo>
                  <a:pt x="6614" y="162300"/>
                </a:lnTo>
                <a:lnTo>
                  <a:pt x="0" y="18002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316"/>
          <p:cNvSpPr/>
          <p:nvPr/>
        </p:nvSpPr>
        <p:spPr>
          <a:xfrm>
            <a:off x="5103495" y="2323147"/>
            <a:ext cx="274321" cy="25718"/>
          </a:xfrm>
          <a:custGeom>
            <a:avLst/>
            <a:gdLst/>
            <a:ahLst/>
            <a:cxnLst/>
            <a:rect l="0" t="0" r="0" b="0"/>
            <a:pathLst>
              <a:path w="274321" h="25718">
                <a:moveTo>
                  <a:pt x="0" y="25717"/>
                </a:moveTo>
                <a:lnTo>
                  <a:pt x="11931" y="25717"/>
                </a:lnTo>
                <a:lnTo>
                  <a:pt x="16526" y="24765"/>
                </a:lnTo>
                <a:lnTo>
                  <a:pt x="22447" y="23178"/>
                </a:lnTo>
                <a:lnTo>
                  <a:pt x="29252" y="21167"/>
                </a:lnTo>
                <a:lnTo>
                  <a:pt x="37599" y="19826"/>
                </a:lnTo>
                <a:lnTo>
                  <a:pt x="46973" y="18932"/>
                </a:lnTo>
                <a:lnTo>
                  <a:pt x="65644" y="17940"/>
                </a:lnTo>
                <a:lnTo>
                  <a:pt x="80292" y="17498"/>
                </a:lnTo>
                <a:lnTo>
                  <a:pt x="87818" y="16428"/>
                </a:lnTo>
                <a:lnTo>
                  <a:pt x="95693" y="14762"/>
                </a:lnTo>
                <a:lnTo>
                  <a:pt x="103800" y="12699"/>
                </a:lnTo>
                <a:lnTo>
                  <a:pt x="112063" y="11323"/>
                </a:lnTo>
                <a:lnTo>
                  <a:pt x="120428" y="10406"/>
                </a:lnTo>
                <a:lnTo>
                  <a:pt x="128863" y="9795"/>
                </a:lnTo>
                <a:lnTo>
                  <a:pt x="136391" y="9388"/>
                </a:lnTo>
                <a:lnTo>
                  <a:pt x="149835" y="8935"/>
                </a:lnTo>
                <a:lnTo>
                  <a:pt x="168115" y="8680"/>
                </a:lnTo>
                <a:lnTo>
                  <a:pt x="174941" y="7692"/>
                </a:lnTo>
                <a:lnTo>
                  <a:pt x="182350" y="6080"/>
                </a:lnTo>
                <a:lnTo>
                  <a:pt x="190146" y="4054"/>
                </a:lnTo>
                <a:lnTo>
                  <a:pt x="196297" y="2703"/>
                </a:lnTo>
                <a:lnTo>
                  <a:pt x="201349" y="1802"/>
                </a:lnTo>
                <a:lnTo>
                  <a:pt x="205670" y="1201"/>
                </a:lnTo>
                <a:lnTo>
                  <a:pt x="210456" y="801"/>
                </a:lnTo>
                <a:lnTo>
                  <a:pt x="215551" y="534"/>
                </a:lnTo>
                <a:lnTo>
                  <a:pt x="229284" y="158"/>
                </a:lnTo>
                <a:lnTo>
                  <a:pt x="27432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317"/>
          <p:cNvSpPr/>
          <p:nvPr/>
        </p:nvSpPr>
        <p:spPr>
          <a:xfrm>
            <a:off x="5223518" y="2241462"/>
            <a:ext cx="58670" cy="149767"/>
          </a:xfrm>
          <a:custGeom>
            <a:avLst/>
            <a:gdLst/>
            <a:ahLst/>
            <a:cxnLst/>
            <a:rect l="0" t="0" r="0" b="0"/>
            <a:pathLst>
              <a:path w="58670" h="149767">
                <a:moveTo>
                  <a:pt x="34282" y="30250"/>
                </a:moveTo>
                <a:lnTo>
                  <a:pt x="29731" y="30250"/>
                </a:lnTo>
                <a:lnTo>
                  <a:pt x="28390" y="31203"/>
                </a:lnTo>
                <a:lnTo>
                  <a:pt x="27496" y="32790"/>
                </a:lnTo>
                <a:lnTo>
                  <a:pt x="26062" y="37631"/>
                </a:lnTo>
                <a:lnTo>
                  <a:pt x="25866" y="40833"/>
                </a:lnTo>
                <a:lnTo>
                  <a:pt x="25814" y="43020"/>
                </a:lnTo>
                <a:lnTo>
                  <a:pt x="25711" y="84710"/>
                </a:lnTo>
                <a:lnTo>
                  <a:pt x="24758" y="88464"/>
                </a:lnTo>
                <a:lnTo>
                  <a:pt x="23170" y="92872"/>
                </a:lnTo>
                <a:lnTo>
                  <a:pt x="21159" y="97715"/>
                </a:lnTo>
                <a:lnTo>
                  <a:pt x="19818" y="101897"/>
                </a:lnTo>
                <a:lnTo>
                  <a:pt x="18924" y="105637"/>
                </a:lnTo>
                <a:lnTo>
                  <a:pt x="17490" y="113933"/>
                </a:lnTo>
                <a:lnTo>
                  <a:pt x="16420" y="115566"/>
                </a:lnTo>
                <a:lnTo>
                  <a:pt x="14754" y="117607"/>
                </a:lnTo>
                <a:lnTo>
                  <a:pt x="12690" y="119921"/>
                </a:lnTo>
                <a:lnTo>
                  <a:pt x="11315" y="122416"/>
                </a:lnTo>
                <a:lnTo>
                  <a:pt x="10398" y="125031"/>
                </a:lnTo>
                <a:lnTo>
                  <a:pt x="9787" y="127727"/>
                </a:lnTo>
                <a:lnTo>
                  <a:pt x="9379" y="130477"/>
                </a:lnTo>
                <a:lnTo>
                  <a:pt x="9107" y="133263"/>
                </a:lnTo>
                <a:lnTo>
                  <a:pt x="8926" y="136073"/>
                </a:lnTo>
                <a:lnTo>
                  <a:pt x="8806" y="138899"/>
                </a:lnTo>
                <a:lnTo>
                  <a:pt x="8671" y="144578"/>
                </a:lnTo>
                <a:lnTo>
                  <a:pt x="7683" y="146474"/>
                </a:lnTo>
                <a:lnTo>
                  <a:pt x="6072" y="147738"/>
                </a:lnTo>
                <a:lnTo>
                  <a:pt x="1193" y="149766"/>
                </a:lnTo>
                <a:lnTo>
                  <a:pt x="792" y="148980"/>
                </a:lnTo>
                <a:lnTo>
                  <a:pt x="347" y="145566"/>
                </a:lnTo>
                <a:lnTo>
                  <a:pt x="150" y="130714"/>
                </a:lnTo>
                <a:lnTo>
                  <a:pt x="23" y="96027"/>
                </a:lnTo>
                <a:lnTo>
                  <a:pt x="965" y="89341"/>
                </a:lnTo>
                <a:lnTo>
                  <a:pt x="2545" y="82979"/>
                </a:lnTo>
                <a:lnTo>
                  <a:pt x="4552" y="76833"/>
                </a:lnTo>
                <a:lnTo>
                  <a:pt x="5889" y="71783"/>
                </a:lnTo>
                <a:lnTo>
                  <a:pt x="6781" y="67464"/>
                </a:lnTo>
                <a:lnTo>
                  <a:pt x="7375" y="63631"/>
                </a:lnTo>
                <a:lnTo>
                  <a:pt x="7771" y="60124"/>
                </a:lnTo>
                <a:lnTo>
                  <a:pt x="8035" y="56834"/>
                </a:lnTo>
                <a:lnTo>
                  <a:pt x="8212" y="53688"/>
                </a:lnTo>
                <a:lnTo>
                  <a:pt x="8460" y="26505"/>
                </a:lnTo>
                <a:lnTo>
                  <a:pt x="7542" y="18228"/>
                </a:lnTo>
                <a:lnTo>
                  <a:pt x="5978" y="11758"/>
                </a:lnTo>
                <a:lnTo>
                  <a:pt x="3982" y="6492"/>
                </a:lnTo>
                <a:lnTo>
                  <a:pt x="2652" y="3934"/>
                </a:lnTo>
                <a:lnTo>
                  <a:pt x="1765" y="3181"/>
                </a:lnTo>
                <a:lnTo>
                  <a:pt x="1174" y="3631"/>
                </a:lnTo>
                <a:lnTo>
                  <a:pt x="780" y="4884"/>
                </a:lnTo>
                <a:lnTo>
                  <a:pt x="342" y="8816"/>
                </a:lnTo>
                <a:lnTo>
                  <a:pt x="225" y="11198"/>
                </a:lnTo>
                <a:lnTo>
                  <a:pt x="96" y="16385"/>
                </a:lnTo>
                <a:lnTo>
                  <a:pt x="0" y="40526"/>
                </a:lnTo>
                <a:lnTo>
                  <a:pt x="950" y="45673"/>
                </a:lnTo>
                <a:lnTo>
                  <a:pt x="2535" y="51962"/>
                </a:lnTo>
                <a:lnTo>
                  <a:pt x="4545" y="59012"/>
                </a:lnTo>
                <a:lnTo>
                  <a:pt x="5884" y="64665"/>
                </a:lnTo>
                <a:lnTo>
                  <a:pt x="6778" y="69386"/>
                </a:lnTo>
                <a:lnTo>
                  <a:pt x="7374" y="73486"/>
                </a:lnTo>
                <a:lnTo>
                  <a:pt x="7770" y="77171"/>
                </a:lnTo>
                <a:lnTo>
                  <a:pt x="8035" y="80581"/>
                </a:lnTo>
                <a:lnTo>
                  <a:pt x="8211" y="83806"/>
                </a:lnTo>
                <a:lnTo>
                  <a:pt x="8407" y="89930"/>
                </a:lnTo>
                <a:lnTo>
                  <a:pt x="8533" y="101623"/>
                </a:lnTo>
                <a:lnTo>
                  <a:pt x="7591" y="104502"/>
                </a:lnTo>
                <a:lnTo>
                  <a:pt x="6010" y="107374"/>
                </a:lnTo>
                <a:lnTo>
                  <a:pt x="4004" y="110241"/>
                </a:lnTo>
                <a:lnTo>
                  <a:pt x="2667" y="113105"/>
                </a:lnTo>
                <a:lnTo>
                  <a:pt x="1775" y="115967"/>
                </a:lnTo>
                <a:lnTo>
                  <a:pt x="344" y="122852"/>
                </a:lnTo>
                <a:lnTo>
                  <a:pt x="148" y="126334"/>
                </a:lnTo>
                <a:lnTo>
                  <a:pt x="96" y="128596"/>
                </a:lnTo>
                <a:lnTo>
                  <a:pt x="38" y="126030"/>
                </a:lnTo>
                <a:lnTo>
                  <a:pt x="22" y="122678"/>
                </a:lnTo>
                <a:lnTo>
                  <a:pt x="965" y="119491"/>
                </a:lnTo>
                <a:lnTo>
                  <a:pt x="2545" y="116414"/>
                </a:lnTo>
                <a:lnTo>
                  <a:pt x="4552" y="113410"/>
                </a:lnTo>
                <a:lnTo>
                  <a:pt x="5889" y="110455"/>
                </a:lnTo>
                <a:lnTo>
                  <a:pt x="6781" y="107532"/>
                </a:lnTo>
                <a:lnTo>
                  <a:pt x="7375" y="104632"/>
                </a:lnTo>
                <a:lnTo>
                  <a:pt x="8724" y="100793"/>
                </a:lnTo>
                <a:lnTo>
                  <a:pt x="10576" y="96329"/>
                </a:lnTo>
                <a:lnTo>
                  <a:pt x="12762" y="91447"/>
                </a:lnTo>
                <a:lnTo>
                  <a:pt x="15173" y="87241"/>
                </a:lnTo>
                <a:lnTo>
                  <a:pt x="17733" y="83484"/>
                </a:lnTo>
                <a:lnTo>
                  <a:pt x="20392" y="80027"/>
                </a:lnTo>
                <a:lnTo>
                  <a:pt x="22164" y="76770"/>
                </a:lnTo>
                <a:lnTo>
                  <a:pt x="23346" y="73645"/>
                </a:lnTo>
                <a:lnTo>
                  <a:pt x="24134" y="70611"/>
                </a:lnTo>
                <a:lnTo>
                  <a:pt x="25611" y="66682"/>
                </a:lnTo>
                <a:lnTo>
                  <a:pt x="27549" y="62158"/>
                </a:lnTo>
                <a:lnTo>
                  <a:pt x="29793" y="57237"/>
                </a:lnTo>
                <a:lnTo>
                  <a:pt x="31289" y="53004"/>
                </a:lnTo>
                <a:lnTo>
                  <a:pt x="32287" y="49229"/>
                </a:lnTo>
                <a:lnTo>
                  <a:pt x="32951" y="45760"/>
                </a:lnTo>
                <a:lnTo>
                  <a:pt x="34347" y="42495"/>
                </a:lnTo>
                <a:lnTo>
                  <a:pt x="36231" y="39366"/>
                </a:lnTo>
                <a:lnTo>
                  <a:pt x="38439" y="36327"/>
                </a:lnTo>
                <a:lnTo>
                  <a:pt x="40862" y="32397"/>
                </a:lnTo>
                <a:lnTo>
                  <a:pt x="43432" y="27871"/>
                </a:lnTo>
                <a:lnTo>
                  <a:pt x="46096" y="22949"/>
                </a:lnTo>
                <a:lnTo>
                  <a:pt x="47873" y="18715"/>
                </a:lnTo>
                <a:lnTo>
                  <a:pt x="49058" y="14940"/>
                </a:lnTo>
                <a:lnTo>
                  <a:pt x="49847" y="11471"/>
                </a:lnTo>
                <a:lnTo>
                  <a:pt x="51326" y="9158"/>
                </a:lnTo>
                <a:lnTo>
                  <a:pt x="53264" y="7616"/>
                </a:lnTo>
                <a:lnTo>
                  <a:pt x="55509" y="6588"/>
                </a:lnTo>
                <a:lnTo>
                  <a:pt x="57006" y="4951"/>
                </a:lnTo>
                <a:lnTo>
                  <a:pt x="58004" y="2906"/>
                </a:lnTo>
                <a:lnTo>
                  <a:pt x="58669" y="591"/>
                </a:lnTo>
                <a:lnTo>
                  <a:pt x="58160" y="0"/>
                </a:lnTo>
                <a:lnTo>
                  <a:pt x="56868" y="558"/>
                </a:lnTo>
                <a:lnTo>
                  <a:pt x="51427" y="453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318"/>
          <p:cNvSpPr/>
          <p:nvPr/>
        </p:nvSpPr>
        <p:spPr>
          <a:xfrm>
            <a:off x="2060257" y="247292"/>
            <a:ext cx="1575796" cy="284204"/>
          </a:xfrm>
          <a:custGeom>
            <a:avLst/>
            <a:gdLst/>
            <a:ahLst/>
            <a:cxnLst/>
            <a:rect l="0" t="0" r="0" b="0"/>
            <a:pathLst>
              <a:path w="1575796" h="284204">
                <a:moveTo>
                  <a:pt x="0" y="284203"/>
                </a:moveTo>
                <a:lnTo>
                  <a:pt x="0" y="279652"/>
                </a:lnTo>
                <a:lnTo>
                  <a:pt x="3810" y="271644"/>
                </a:lnTo>
                <a:lnTo>
                  <a:pt x="10160" y="259637"/>
                </a:lnTo>
                <a:lnTo>
                  <a:pt x="18203" y="244966"/>
                </a:lnTo>
                <a:lnTo>
                  <a:pt x="34043" y="224707"/>
                </a:lnTo>
                <a:lnTo>
                  <a:pt x="55080" y="200724"/>
                </a:lnTo>
                <a:lnTo>
                  <a:pt x="79583" y="174258"/>
                </a:lnTo>
                <a:lnTo>
                  <a:pt x="113063" y="147088"/>
                </a:lnTo>
                <a:lnTo>
                  <a:pt x="152528" y="119451"/>
                </a:lnTo>
                <a:lnTo>
                  <a:pt x="195982" y="91500"/>
                </a:lnTo>
                <a:lnTo>
                  <a:pt x="244955" y="67152"/>
                </a:lnTo>
                <a:lnTo>
                  <a:pt x="297606" y="45205"/>
                </a:lnTo>
                <a:lnTo>
                  <a:pt x="352709" y="24858"/>
                </a:lnTo>
                <a:lnTo>
                  <a:pt x="413257" y="12246"/>
                </a:lnTo>
                <a:lnTo>
                  <a:pt x="477435" y="4791"/>
                </a:lnTo>
                <a:lnTo>
                  <a:pt x="544032" y="773"/>
                </a:lnTo>
                <a:lnTo>
                  <a:pt x="617006" y="0"/>
                </a:lnTo>
                <a:lnTo>
                  <a:pt x="694230" y="1389"/>
                </a:lnTo>
                <a:lnTo>
                  <a:pt x="774287" y="4220"/>
                </a:lnTo>
                <a:lnTo>
                  <a:pt x="858139" y="11823"/>
                </a:lnTo>
                <a:lnTo>
                  <a:pt x="944520" y="22606"/>
                </a:lnTo>
                <a:lnTo>
                  <a:pt x="1032587" y="35510"/>
                </a:lnTo>
                <a:lnTo>
                  <a:pt x="1114159" y="51732"/>
                </a:lnTo>
                <a:lnTo>
                  <a:pt x="1191400" y="70167"/>
                </a:lnTo>
                <a:lnTo>
                  <a:pt x="1265754" y="90077"/>
                </a:lnTo>
                <a:lnTo>
                  <a:pt x="1328659" y="110018"/>
                </a:lnTo>
                <a:lnTo>
                  <a:pt x="1383930" y="129980"/>
                </a:lnTo>
                <a:lnTo>
                  <a:pt x="1434113" y="149955"/>
                </a:lnTo>
                <a:lnTo>
                  <a:pt x="1471378" y="168987"/>
                </a:lnTo>
                <a:lnTo>
                  <a:pt x="1500031" y="187389"/>
                </a:lnTo>
                <a:lnTo>
                  <a:pt x="1522943" y="205373"/>
                </a:lnTo>
                <a:lnTo>
                  <a:pt x="1539170" y="221172"/>
                </a:lnTo>
                <a:lnTo>
                  <a:pt x="1550941" y="235515"/>
                </a:lnTo>
                <a:lnTo>
                  <a:pt x="1575795" y="273282"/>
                </a:lnTo>
                <a:lnTo>
                  <a:pt x="1575357" y="273112"/>
                </a:lnTo>
                <a:lnTo>
                  <a:pt x="1568768" y="26705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319"/>
          <p:cNvSpPr/>
          <p:nvPr/>
        </p:nvSpPr>
        <p:spPr>
          <a:xfrm>
            <a:off x="3526154" y="488632"/>
            <a:ext cx="222886" cy="119650"/>
          </a:xfrm>
          <a:custGeom>
            <a:avLst/>
            <a:gdLst/>
            <a:ahLst/>
            <a:cxnLst/>
            <a:rect l="0" t="0" r="0" b="0"/>
            <a:pathLst>
              <a:path w="222886" h="119650">
                <a:moveTo>
                  <a:pt x="0" y="8573"/>
                </a:moveTo>
                <a:lnTo>
                  <a:pt x="11932" y="20504"/>
                </a:lnTo>
                <a:lnTo>
                  <a:pt x="14622" y="24147"/>
                </a:lnTo>
                <a:lnTo>
                  <a:pt x="17368" y="28481"/>
                </a:lnTo>
                <a:lnTo>
                  <a:pt x="20152" y="33275"/>
                </a:lnTo>
                <a:lnTo>
                  <a:pt x="22959" y="37423"/>
                </a:lnTo>
                <a:lnTo>
                  <a:pt x="25784" y="41141"/>
                </a:lnTo>
                <a:lnTo>
                  <a:pt x="28620" y="44572"/>
                </a:lnTo>
                <a:lnTo>
                  <a:pt x="33367" y="48765"/>
                </a:lnTo>
                <a:lnTo>
                  <a:pt x="39390" y="53465"/>
                </a:lnTo>
                <a:lnTo>
                  <a:pt x="46263" y="58503"/>
                </a:lnTo>
                <a:lnTo>
                  <a:pt x="61519" y="69182"/>
                </a:lnTo>
                <a:lnTo>
                  <a:pt x="69588" y="74696"/>
                </a:lnTo>
                <a:lnTo>
                  <a:pt x="78777" y="79325"/>
                </a:lnTo>
                <a:lnTo>
                  <a:pt x="88713" y="83363"/>
                </a:lnTo>
                <a:lnTo>
                  <a:pt x="127485" y="96689"/>
                </a:lnTo>
                <a:lnTo>
                  <a:pt x="134520" y="99702"/>
                </a:lnTo>
                <a:lnTo>
                  <a:pt x="140163" y="102663"/>
                </a:lnTo>
                <a:lnTo>
                  <a:pt x="144877" y="105589"/>
                </a:lnTo>
                <a:lnTo>
                  <a:pt x="148972" y="107540"/>
                </a:lnTo>
                <a:lnTo>
                  <a:pt x="152655" y="108841"/>
                </a:lnTo>
                <a:lnTo>
                  <a:pt x="159287" y="110286"/>
                </a:lnTo>
                <a:lnTo>
                  <a:pt x="165410" y="110929"/>
                </a:lnTo>
                <a:lnTo>
                  <a:pt x="169328" y="112052"/>
                </a:lnTo>
                <a:lnTo>
                  <a:pt x="173846" y="113754"/>
                </a:lnTo>
                <a:lnTo>
                  <a:pt x="178762" y="115841"/>
                </a:lnTo>
                <a:lnTo>
                  <a:pt x="183945" y="117232"/>
                </a:lnTo>
                <a:lnTo>
                  <a:pt x="189306" y="118160"/>
                </a:lnTo>
                <a:lnTo>
                  <a:pt x="202494" y="119649"/>
                </a:lnTo>
                <a:lnTo>
                  <a:pt x="203576" y="118818"/>
                </a:lnTo>
                <a:lnTo>
                  <a:pt x="204298" y="117312"/>
                </a:lnTo>
                <a:lnTo>
                  <a:pt x="204779" y="115356"/>
                </a:lnTo>
                <a:lnTo>
                  <a:pt x="205100" y="113099"/>
                </a:lnTo>
                <a:lnTo>
                  <a:pt x="205313" y="110642"/>
                </a:lnTo>
                <a:lnTo>
                  <a:pt x="205455" y="108051"/>
                </a:lnTo>
                <a:lnTo>
                  <a:pt x="206503" y="105372"/>
                </a:lnTo>
                <a:lnTo>
                  <a:pt x="208154" y="102633"/>
                </a:lnTo>
                <a:lnTo>
                  <a:pt x="210207" y="99854"/>
                </a:lnTo>
                <a:lnTo>
                  <a:pt x="211575" y="97050"/>
                </a:lnTo>
                <a:lnTo>
                  <a:pt x="212488" y="94227"/>
                </a:lnTo>
                <a:lnTo>
                  <a:pt x="221587" y="49318"/>
                </a:lnTo>
                <a:lnTo>
                  <a:pt x="221067" y="46214"/>
                </a:lnTo>
                <a:lnTo>
                  <a:pt x="219769" y="43192"/>
                </a:lnTo>
                <a:lnTo>
                  <a:pt x="217950" y="40224"/>
                </a:lnTo>
                <a:lnTo>
                  <a:pt x="216738" y="37294"/>
                </a:lnTo>
                <a:lnTo>
                  <a:pt x="215930" y="34388"/>
                </a:lnTo>
                <a:lnTo>
                  <a:pt x="215391" y="31498"/>
                </a:lnTo>
                <a:lnTo>
                  <a:pt x="215984" y="27666"/>
                </a:lnTo>
                <a:lnTo>
                  <a:pt x="217332" y="23206"/>
                </a:lnTo>
                <a:lnTo>
                  <a:pt x="219183" y="18328"/>
                </a:lnTo>
                <a:lnTo>
                  <a:pt x="220418" y="14124"/>
                </a:lnTo>
                <a:lnTo>
                  <a:pt x="221240" y="10368"/>
                </a:lnTo>
                <a:lnTo>
                  <a:pt x="22288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320"/>
          <p:cNvSpPr/>
          <p:nvPr/>
        </p:nvSpPr>
        <p:spPr>
          <a:xfrm>
            <a:off x="1657350" y="2614631"/>
            <a:ext cx="512999" cy="677210"/>
          </a:xfrm>
          <a:custGeom>
            <a:avLst/>
            <a:gdLst/>
            <a:ahLst/>
            <a:cxnLst/>
            <a:rect l="0" t="0" r="0" b="0"/>
            <a:pathLst>
              <a:path w="512999" h="677210">
                <a:moveTo>
                  <a:pt x="0" y="59989"/>
                </a:moveTo>
                <a:lnTo>
                  <a:pt x="7380" y="59989"/>
                </a:lnTo>
                <a:lnTo>
                  <a:pt x="21072" y="48206"/>
                </a:lnTo>
                <a:lnTo>
                  <a:pt x="36476" y="41363"/>
                </a:lnTo>
                <a:lnTo>
                  <a:pt x="45739" y="37423"/>
                </a:lnTo>
                <a:lnTo>
                  <a:pt x="57261" y="34253"/>
                </a:lnTo>
                <a:lnTo>
                  <a:pt x="71364" y="28656"/>
                </a:lnTo>
                <a:lnTo>
                  <a:pt x="82951" y="25622"/>
                </a:lnTo>
                <a:lnTo>
                  <a:pt x="98979" y="20067"/>
                </a:lnTo>
                <a:lnTo>
                  <a:pt x="113523" y="18433"/>
                </a:lnTo>
                <a:lnTo>
                  <a:pt x="125212" y="16092"/>
                </a:lnTo>
                <a:lnTo>
                  <a:pt x="139672" y="12627"/>
                </a:lnTo>
                <a:lnTo>
                  <a:pt x="155979" y="8412"/>
                </a:lnTo>
                <a:lnTo>
                  <a:pt x="169709" y="5602"/>
                </a:lnTo>
                <a:lnTo>
                  <a:pt x="181719" y="3728"/>
                </a:lnTo>
                <a:lnTo>
                  <a:pt x="192583" y="2479"/>
                </a:lnTo>
                <a:lnTo>
                  <a:pt x="201731" y="1646"/>
                </a:lnTo>
                <a:lnTo>
                  <a:pt x="216975" y="721"/>
                </a:lnTo>
                <a:lnTo>
                  <a:pt x="232641" y="310"/>
                </a:lnTo>
                <a:lnTo>
                  <a:pt x="291534" y="0"/>
                </a:lnTo>
                <a:lnTo>
                  <a:pt x="302941" y="946"/>
                </a:lnTo>
                <a:lnTo>
                  <a:pt x="316260" y="2530"/>
                </a:lnTo>
                <a:lnTo>
                  <a:pt x="330855" y="4538"/>
                </a:lnTo>
                <a:lnTo>
                  <a:pt x="348205" y="7781"/>
                </a:lnTo>
                <a:lnTo>
                  <a:pt x="387803" y="16465"/>
                </a:lnTo>
                <a:lnTo>
                  <a:pt x="403315" y="20496"/>
                </a:lnTo>
                <a:lnTo>
                  <a:pt x="415561" y="24135"/>
                </a:lnTo>
                <a:lnTo>
                  <a:pt x="425631" y="27514"/>
                </a:lnTo>
                <a:lnTo>
                  <a:pt x="434249" y="30719"/>
                </a:lnTo>
                <a:lnTo>
                  <a:pt x="448904" y="36820"/>
                </a:lnTo>
                <a:lnTo>
                  <a:pt x="463314" y="45610"/>
                </a:lnTo>
                <a:lnTo>
                  <a:pt x="478167" y="54246"/>
                </a:lnTo>
                <a:lnTo>
                  <a:pt x="486521" y="62517"/>
                </a:lnTo>
                <a:lnTo>
                  <a:pt x="499645" y="83348"/>
                </a:lnTo>
                <a:lnTo>
                  <a:pt x="503052" y="91960"/>
                </a:lnTo>
                <a:lnTo>
                  <a:pt x="505518" y="99916"/>
                </a:lnTo>
                <a:lnTo>
                  <a:pt x="511310" y="115105"/>
                </a:lnTo>
                <a:lnTo>
                  <a:pt x="512998" y="126077"/>
                </a:lnTo>
                <a:lnTo>
                  <a:pt x="511209" y="142384"/>
                </a:lnTo>
                <a:lnTo>
                  <a:pt x="507238" y="159474"/>
                </a:lnTo>
                <a:lnTo>
                  <a:pt x="499648" y="175402"/>
                </a:lnTo>
                <a:lnTo>
                  <a:pt x="490415" y="191763"/>
                </a:lnTo>
                <a:lnTo>
                  <a:pt x="475084" y="209629"/>
                </a:lnTo>
                <a:lnTo>
                  <a:pt x="453820" y="231644"/>
                </a:lnTo>
                <a:lnTo>
                  <a:pt x="441093" y="244547"/>
                </a:lnTo>
                <a:lnTo>
                  <a:pt x="429086" y="254092"/>
                </a:lnTo>
                <a:lnTo>
                  <a:pt x="401305" y="272532"/>
                </a:lnTo>
                <a:lnTo>
                  <a:pt x="387590" y="280817"/>
                </a:lnTo>
                <a:lnTo>
                  <a:pt x="374192" y="287675"/>
                </a:lnTo>
                <a:lnTo>
                  <a:pt x="358712" y="293897"/>
                </a:lnTo>
                <a:lnTo>
                  <a:pt x="342307" y="299838"/>
                </a:lnTo>
                <a:lnTo>
                  <a:pt x="326444" y="305653"/>
                </a:lnTo>
                <a:lnTo>
                  <a:pt x="313043" y="311413"/>
                </a:lnTo>
                <a:lnTo>
                  <a:pt x="303945" y="314282"/>
                </a:lnTo>
                <a:lnTo>
                  <a:pt x="293117" y="317148"/>
                </a:lnTo>
                <a:lnTo>
                  <a:pt x="264274" y="324040"/>
                </a:lnTo>
                <a:lnTo>
                  <a:pt x="262860" y="324605"/>
                </a:lnTo>
                <a:lnTo>
                  <a:pt x="262870" y="324982"/>
                </a:lnTo>
                <a:lnTo>
                  <a:pt x="278831" y="330138"/>
                </a:lnTo>
                <a:lnTo>
                  <a:pt x="290930" y="334995"/>
                </a:lnTo>
                <a:lnTo>
                  <a:pt x="302657" y="340329"/>
                </a:lnTo>
                <a:lnTo>
                  <a:pt x="314219" y="345874"/>
                </a:lnTo>
                <a:lnTo>
                  <a:pt x="354192" y="363453"/>
                </a:lnTo>
                <a:lnTo>
                  <a:pt x="366621" y="369931"/>
                </a:lnTo>
                <a:lnTo>
                  <a:pt x="376811" y="376154"/>
                </a:lnTo>
                <a:lnTo>
                  <a:pt x="385510" y="382208"/>
                </a:lnTo>
                <a:lnTo>
                  <a:pt x="400255" y="394015"/>
                </a:lnTo>
                <a:lnTo>
                  <a:pt x="412206" y="405612"/>
                </a:lnTo>
                <a:lnTo>
                  <a:pt x="426194" y="424756"/>
                </a:lnTo>
                <a:lnTo>
                  <a:pt x="439927" y="443405"/>
                </a:lnTo>
                <a:lnTo>
                  <a:pt x="444732" y="454665"/>
                </a:lnTo>
                <a:lnTo>
                  <a:pt x="447935" y="466934"/>
                </a:lnTo>
                <a:lnTo>
                  <a:pt x="450071" y="479875"/>
                </a:lnTo>
                <a:lnTo>
                  <a:pt x="449904" y="499335"/>
                </a:lnTo>
                <a:lnTo>
                  <a:pt x="445702" y="517191"/>
                </a:lnTo>
                <a:lnTo>
                  <a:pt x="441914" y="528620"/>
                </a:lnTo>
                <a:lnTo>
                  <a:pt x="437484" y="541002"/>
                </a:lnTo>
                <a:lnTo>
                  <a:pt x="427482" y="559840"/>
                </a:lnTo>
                <a:lnTo>
                  <a:pt x="413829" y="576467"/>
                </a:lnTo>
                <a:lnTo>
                  <a:pt x="403521" y="586235"/>
                </a:lnTo>
                <a:lnTo>
                  <a:pt x="391886" y="596557"/>
                </a:lnTo>
                <a:lnTo>
                  <a:pt x="381272" y="605343"/>
                </a:lnTo>
                <a:lnTo>
                  <a:pt x="371339" y="613106"/>
                </a:lnTo>
                <a:lnTo>
                  <a:pt x="361859" y="620186"/>
                </a:lnTo>
                <a:lnTo>
                  <a:pt x="352682" y="625858"/>
                </a:lnTo>
                <a:lnTo>
                  <a:pt x="343706" y="630593"/>
                </a:lnTo>
                <a:lnTo>
                  <a:pt x="334865" y="634701"/>
                </a:lnTo>
                <a:lnTo>
                  <a:pt x="326113" y="639345"/>
                </a:lnTo>
                <a:lnTo>
                  <a:pt x="317421" y="644346"/>
                </a:lnTo>
                <a:lnTo>
                  <a:pt x="308769" y="649586"/>
                </a:lnTo>
                <a:lnTo>
                  <a:pt x="299191" y="654031"/>
                </a:lnTo>
                <a:lnTo>
                  <a:pt x="288995" y="657947"/>
                </a:lnTo>
                <a:lnTo>
                  <a:pt x="278388" y="661510"/>
                </a:lnTo>
                <a:lnTo>
                  <a:pt x="265602" y="664838"/>
                </a:lnTo>
                <a:lnTo>
                  <a:pt x="251363" y="668009"/>
                </a:lnTo>
                <a:lnTo>
                  <a:pt x="236155" y="671076"/>
                </a:lnTo>
                <a:lnTo>
                  <a:pt x="223159" y="673120"/>
                </a:lnTo>
                <a:lnTo>
                  <a:pt x="211638" y="674483"/>
                </a:lnTo>
                <a:lnTo>
                  <a:pt x="201099" y="675391"/>
                </a:lnTo>
                <a:lnTo>
                  <a:pt x="192168" y="675997"/>
                </a:lnTo>
                <a:lnTo>
                  <a:pt x="177165" y="676670"/>
                </a:lnTo>
                <a:lnTo>
                  <a:pt x="158009" y="677049"/>
                </a:lnTo>
                <a:lnTo>
                  <a:pt x="137159" y="67720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321"/>
          <p:cNvSpPr/>
          <p:nvPr/>
        </p:nvSpPr>
        <p:spPr>
          <a:xfrm>
            <a:off x="2428875" y="3094672"/>
            <a:ext cx="111443" cy="257176"/>
          </a:xfrm>
          <a:custGeom>
            <a:avLst/>
            <a:gdLst/>
            <a:ahLst/>
            <a:cxnLst/>
            <a:rect l="0" t="0" r="0" b="0"/>
            <a:pathLst>
              <a:path w="111443" h="257176">
                <a:moveTo>
                  <a:pt x="0" y="0"/>
                </a:moveTo>
                <a:lnTo>
                  <a:pt x="4550" y="13653"/>
                </a:lnTo>
                <a:lnTo>
                  <a:pt x="5891" y="18627"/>
                </a:lnTo>
                <a:lnTo>
                  <a:pt x="6785" y="22895"/>
                </a:lnTo>
                <a:lnTo>
                  <a:pt x="7380" y="26694"/>
                </a:lnTo>
                <a:lnTo>
                  <a:pt x="8730" y="31131"/>
                </a:lnTo>
                <a:lnTo>
                  <a:pt x="10582" y="35994"/>
                </a:lnTo>
                <a:lnTo>
                  <a:pt x="12770" y="41141"/>
                </a:lnTo>
                <a:lnTo>
                  <a:pt x="14228" y="46477"/>
                </a:lnTo>
                <a:lnTo>
                  <a:pt x="15200" y="51940"/>
                </a:lnTo>
                <a:lnTo>
                  <a:pt x="15848" y="57487"/>
                </a:lnTo>
                <a:lnTo>
                  <a:pt x="17233" y="63089"/>
                </a:lnTo>
                <a:lnTo>
                  <a:pt x="19108" y="68730"/>
                </a:lnTo>
                <a:lnTo>
                  <a:pt x="21311" y="74395"/>
                </a:lnTo>
                <a:lnTo>
                  <a:pt x="22780" y="80077"/>
                </a:lnTo>
                <a:lnTo>
                  <a:pt x="23759" y="85770"/>
                </a:lnTo>
                <a:lnTo>
                  <a:pt x="24412" y="91470"/>
                </a:lnTo>
                <a:lnTo>
                  <a:pt x="25799" y="97175"/>
                </a:lnTo>
                <a:lnTo>
                  <a:pt x="27677" y="102883"/>
                </a:lnTo>
                <a:lnTo>
                  <a:pt x="29881" y="108594"/>
                </a:lnTo>
                <a:lnTo>
                  <a:pt x="32303" y="116211"/>
                </a:lnTo>
                <a:lnTo>
                  <a:pt x="37534" y="134834"/>
                </a:lnTo>
                <a:lnTo>
                  <a:pt x="40263" y="143229"/>
                </a:lnTo>
                <a:lnTo>
                  <a:pt x="43034" y="150731"/>
                </a:lnTo>
                <a:lnTo>
                  <a:pt x="45834" y="157638"/>
                </a:lnTo>
                <a:lnTo>
                  <a:pt x="49606" y="164147"/>
                </a:lnTo>
                <a:lnTo>
                  <a:pt x="54025" y="170391"/>
                </a:lnTo>
                <a:lnTo>
                  <a:pt x="58877" y="176459"/>
                </a:lnTo>
                <a:lnTo>
                  <a:pt x="63064" y="181457"/>
                </a:lnTo>
                <a:lnTo>
                  <a:pt x="66807" y="185741"/>
                </a:lnTo>
                <a:lnTo>
                  <a:pt x="70256" y="189550"/>
                </a:lnTo>
                <a:lnTo>
                  <a:pt x="73507" y="193994"/>
                </a:lnTo>
                <a:lnTo>
                  <a:pt x="76627" y="198862"/>
                </a:lnTo>
                <a:lnTo>
                  <a:pt x="79660" y="204012"/>
                </a:lnTo>
                <a:lnTo>
                  <a:pt x="81681" y="208398"/>
                </a:lnTo>
                <a:lnTo>
                  <a:pt x="83928" y="215811"/>
                </a:lnTo>
                <a:lnTo>
                  <a:pt x="85479" y="220074"/>
                </a:lnTo>
                <a:lnTo>
                  <a:pt x="87466" y="224821"/>
                </a:lnTo>
                <a:lnTo>
                  <a:pt x="89743" y="229891"/>
                </a:lnTo>
                <a:lnTo>
                  <a:pt x="92213" y="234223"/>
                </a:lnTo>
                <a:lnTo>
                  <a:pt x="94813" y="238064"/>
                </a:lnTo>
                <a:lnTo>
                  <a:pt x="97499" y="241577"/>
                </a:lnTo>
                <a:lnTo>
                  <a:pt x="100241" y="243919"/>
                </a:lnTo>
                <a:lnTo>
                  <a:pt x="103022" y="245480"/>
                </a:lnTo>
                <a:lnTo>
                  <a:pt x="111442"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322"/>
          <p:cNvSpPr/>
          <p:nvPr/>
        </p:nvSpPr>
        <p:spPr>
          <a:xfrm>
            <a:off x="2291714" y="3077527"/>
            <a:ext cx="428626" cy="342901"/>
          </a:xfrm>
          <a:custGeom>
            <a:avLst/>
            <a:gdLst/>
            <a:ahLst/>
            <a:cxnLst/>
            <a:rect l="0" t="0" r="0" b="0"/>
            <a:pathLst>
              <a:path w="428626" h="342901">
                <a:moveTo>
                  <a:pt x="428625" y="0"/>
                </a:moveTo>
                <a:lnTo>
                  <a:pt x="400255" y="28371"/>
                </a:lnTo>
                <a:lnTo>
                  <a:pt x="394472" y="32249"/>
                </a:lnTo>
                <a:lnTo>
                  <a:pt x="386806" y="36739"/>
                </a:lnTo>
                <a:lnTo>
                  <a:pt x="370034" y="45856"/>
                </a:lnTo>
                <a:lnTo>
                  <a:pt x="356230" y="53083"/>
                </a:lnTo>
                <a:lnTo>
                  <a:pt x="347977" y="58249"/>
                </a:lnTo>
                <a:lnTo>
                  <a:pt x="338665" y="64550"/>
                </a:lnTo>
                <a:lnTo>
                  <a:pt x="328646" y="71608"/>
                </a:lnTo>
                <a:lnTo>
                  <a:pt x="320063" y="78219"/>
                </a:lnTo>
                <a:lnTo>
                  <a:pt x="312435" y="84531"/>
                </a:lnTo>
                <a:lnTo>
                  <a:pt x="305445" y="90644"/>
                </a:lnTo>
                <a:lnTo>
                  <a:pt x="297928" y="95672"/>
                </a:lnTo>
                <a:lnTo>
                  <a:pt x="290059" y="99976"/>
                </a:lnTo>
                <a:lnTo>
                  <a:pt x="281955" y="103798"/>
                </a:lnTo>
                <a:lnTo>
                  <a:pt x="274648" y="108251"/>
                </a:lnTo>
                <a:lnTo>
                  <a:pt x="261448" y="118279"/>
                </a:lnTo>
                <a:lnTo>
                  <a:pt x="254309" y="123620"/>
                </a:lnTo>
                <a:lnTo>
                  <a:pt x="238757" y="134635"/>
                </a:lnTo>
                <a:lnTo>
                  <a:pt x="231561" y="140239"/>
                </a:lnTo>
                <a:lnTo>
                  <a:pt x="224859" y="145880"/>
                </a:lnTo>
                <a:lnTo>
                  <a:pt x="218486" y="151546"/>
                </a:lnTo>
                <a:lnTo>
                  <a:pt x="209475" y="158181"/>
                </a:lnTo>
                <a:lnTo>
                  <a:pt x="198705" y="165461"/>
                </a:lnTo>
                <a:lnTo>
                  <a:pt x="186763" y="173173"/>
                </a:lnTo>
                <a:lnTo>
                  <a:pt x="176896" y="180219"/>
                </a:lnTo>
                <a:lnTo>
                  <a:pt x="168413" y="186821"/>
                </a:lnTo>
                <a:lnTo>
                  <a:pt x="160853" y="193127"/>
                </a:lnTo>
                <a:lnTo>
                  <a:pt x="152003" y="201141"/>
                </a:lnTo>
                <a:lnTo>
                  <a:pt x="132010" y="220206"/>
                </a:lnTo>
                <a:lnTo>
                  <a:pt x="108435" y="243258"/>
                </a:lnTo>
                <a:lnTo>
                  <a:pt x="102770" y="249802"/>
                </a:lnTo>
                <a:lnTo>
                  <a:pt x="98041" y="256070"/>
                </a:lnTo>
                <a:lnTo>
                  <a:pt x="93936" y="262153"/>
                </a:lnTo>
                <a:lnTo>
                  <a:pt x="84295" y="271453"/>
                </a:lnTo>
                <a:lnTo>
                  <a:pt x="73660" y="279713"/>
                </a:lnTo>
                <a:lnTo>
                  <a:pt x="62583" y="289734"/>
                </a:lnTo>
                <a:lnTo>
                  <a:pt x="50188" y="301536"/>
                </a:lnTo>
                <a:lnTo>
                  <a:pt x="31574" y="319921"/>
                </a:lnTo>
                <a:lnTo>
                  <a:pt x="18351" y="328577"/>
                </a:lnTo>
                <a:lnTo>
                  <a:pt x="9552" y="334144"/>
                </a:lnTo>
                <a:lnTo>
                  <a:pt x="0" y="34290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323"/>
          <p:cNvSpPr/>
          <p:nvPr/>
        </p:nvSpPr>
        <p:spPr>
          <a:xfrm>
            <a:off x="2934652" y="2863214"/>
            <a:ext cx="520611" cy="651512"/>
          </a:xfrm>
          <a:custGeom>
            <a:avLst/>
            <a:gdLst/>
            <a:ahLst/>
            <a:cxnLst/>
            <a:rect l="0" t="0" r="0" b="0"/>
            <a:pathLst>
              <a:path w="520611" h="651512">
                <a:moveTo>
                  <a:pt x="0" y="0"/>
                </a:moveTo>
                <a:lnTo>
                  <a:pt x="0" y="4552"/>
                </a:lnTo>
                <a:lnTo>
                  <a:pt x="952" y="5892"/>
                </a:lnTo>
                <a:lnTo>
                  <a:pt x="2540" y="6786"/>
                </a:lnTo>
                <a:lnTo>
                  <a:pt x="4551" y="7381"/>
                </a:lnTo>
                <a:lnTo>
                  <a:pt x="5891" y="8731"/>
                </a:lnTo>
                <a:lnTo>
                  <a:pt x="6785" y="10584"/>
                </a:lnTo>
                <a:lnTo>
                  <a:pt x="8220" y="15849"/>
                </a:lnTo>
                <a:lnTo>
                  <a:pt x="17252" y="27543"/>
                </a:lnTo>
                <a:lnTo>
                  <a:pt x="29575" y="47167"/>
                </a:lnTo>
                <a:lnTo>
                  <a:pt x="42037" y="64143"/>
                </a:lnTo>
                <a:lnTo>
                  <a:pt x="53926" y="77086"/>
                </a:lnTo>
                <a:lnTo>
                  <a:pt x="65559" y="86013"/>
                </a:lnTo>
                <a:lnTo>
                  <a:pt x="84700" y="100776"/>
                </a:lnTo>
                <a:lnTo>
                  <a:pt x="96472" y="110047"/>
                </a:lnTo>
                <a:lnTo>
                  <a:pt x="106224" y="117180"/>
                </a:lnTo>
                <a:lnTo>
                  <a:pt x="122141" y="127645"/>
                </a:lnTo>
                <a:lnTo>
                  <a:pt x="138105" y="140552"/>
                </a:lnTo>
                <a:lnTo>
                  <a:pt x="153772" y="153908"/>
                </a:lnTo>
                <a:lnTo>
                  <a:pt x="167086" y="163019"/>
                </a:lnTo>
                <a:lnTo>
                  <a:pt x="180923" y="170592"/>
                </a:lnTo>
                <a:lnTo>
                  <a:pt x="221698" y="191706"/>
                </a:lnTo>
                <a:lnTo>
                  <a:pt x="238286" y="201147"/>
                </a:lnTo>
                <a:lnTo>
                  <a:pt x="251250" y="209346"/>
                </a:lnTo>
                <a:lnTo>
                  <a:pt x="261797" y="216716"/>
                </a:lnTo>
                <a:lnTo>
                  <a:pt x="271686" y="222583"/>
                </a:lnTo>
                <a:lnTo>
                  <a:pt x="281137" y="227446"/>
                </a:lnTo>
                <a:lnTo>
                  <a:pt x="290294" y="231641"/>
                </a:lnTo>
                <a:lnTo>
                  <a:pt x="305550" y="241382"/>
                </a:lnTo>
                <a:lnTo>
                  <a:pt x="319633" y="251109"/>
                </a:lnTo>
                <a:lnTo>
                  <a:pt x="335416" y="258607"/>
                </a:lnTo>
                <a:lnTo>
                  <a:pt x="349416" y="265114"/>
                </a:lnTo>
                <a:lnTo>
                  <a:pt x="383028" y="281604"/>
                </a:lnTo>
                <a:lnTo>
                  <a:pt x="415221" y="297645"/>
                </a:lnTo>
                <a:lnTo>
                  <a:pt x="427309" y="303205"/>
                </a:lnTo>
                <a:lnTo>
                  <a:pt x="453440" y="314463"/>
                </a:lnTo>
                <a:lnTo>
                  <a:pt x="464218" y="318227"/>
                </a:lnTo>
                <a:lnTo>
                  <a:pt x="473309" y="320737"/>
                </a:lnTo>
                <a:lnTo>
                  <a:pt x="488489" y="324478"/>
                </a:lnTo>
                <a:lnTo>
                  <a:pt x="501587" y="329315"/>
                </a:lnTo>
                <a:lnTo>
                  <a:pt x="517720" y="333338"/>
                </a:lnTo>
                <a:lnTo>
                  <a:pt x="520610" y="333888"/>
                </a:lnTo>
                <a:lnTo>
                  <a:pt x="505834" y="334327"/>
                </a:lnTo>
                <a:lnTo>
                  <a:pt x="510728" y="334328"/>
                </a:lnTo>
                <a:lnTo>
                  <a:pt x="508613" y="334328"/>
                </a:lnTo>
                <a:lnTo>
                  <a:pt x="507668" y="335281"/>
                </a:lnTo>
                <a:lnTo>
                  <a:pt x="507038" y="336868"/>
                </a:lnTo>
                <a:lnTo>
                  <a:pt x="506027" y="341709"/>
                </a:lnTo>
                <a:lnTo>
                  <a:pt x="501301" y="347098"/>
                </a:lnTo>
                <a:lnTo>
                  <a:pt x="498983" y="348557"/>
                </a:lnTo>
                <a:lnTo>
                  <a:pt x="493868" y="350177"/>
                </a:lnTo>
                <a:lnTo>
                  <a:pt x="485879" y="355977"/>
                </a:lnTo>
                <a:lnTo>
                  <a:pt x="469779" y="370672"/>
                </a:lnTo>
                <a:lnTo>
                  <a:pt x="455847" y="379810"/>
                </a:lnTo>
                <a:lnTo>
                  <a:pt x="444205" y="388550"/>
                </a:lnTo>
                <a:lnTo>
                  <a:pt x="432692" y="396844"/>
                </a:lnTo>
                <a:lnTo>
                  <a:pt x="417098" y="406880"/>
                </a:lnTo>
                <a:lnTo>
                  <a:pt x="407605" y="412224"/>
                </a:lnTo>
                <a:lnTo>
                  <a:pt x="381122" y="426306"/>
                </a:lnTo>
                <a:lnTo>
                  <a:pt x="368460" y="432357"/>
                </a:lnTo>
                <a:lnTo>
                  <a:pt x="359658" y="435047"/>
                </a:lnTo>
                <a:lnTo>
                  <a:pt x="351214" y="440526"/>
                </a:lnTo>
                <a:lnTo>
                  <a:pt x="339870" y="448942"/>
                </a:lnTo>
                <a:lnTo>
                  <a:pt x="326593" y="459315"/>
                </a:lnTo>
                <a:lnTo>
                  <a:pt x="315836" y="467183"/>
                </a:lnTo>
                <a:lnTo>
                  <a:pt x="306760" y="473380"/>
                </a:lnTo>
                <a:lnTo>
                  <a:pt x="291595" y="483759"/>
                </a:lnTo>
                <a:lnTo>
                  <a:pt x="278505" y="494722"/>
                </a:lnTo>
                <a:lnTo>
                  <a:pt x="266338" y="503404"/>
                </a:lnTo>
                <a:lnTo>
                  <a:pt x="254580" y="511391"/>
                </a:lnTo>
                <a:lnTo>
                  <a:pt x="243004" y="521290"/>
                </a:lnTo>
                <a:lnTo>
                  <a:pt x="228678" y="529454"/>
                </a:lnTo>
                <a:lnTo>
                  <a:pt x="208649" y="539660"/>
                </a:lnTo>
                <a:lnTo>
                  <a:pt x="117480" y="584259"/>
                </a:lnTo>
                <a:lnTo>
                  <a:pt x="104284" y="593364"/>
                </a:lnTo>
                <a:lnTo>
                  <a:pt x="91116" y="603760"/>
                </a:lnTo>
                <a:lnTo>
                  <a:pt x="75738" y="614731"/>
                </a:lnTo>
                <a:lnTo>
                  <a:pt x="60118" y="627066"/>
                </a:lnTo>
                <a:lnTo>
                  <a:pt x="55318" y="629499"/>
                </a:lnTo>
                <a:lnTo>
                  <a:pt x="40415" y="633876"/>
                </a:lnTo>
                <a:lnTo>
                  <a:pt x="28590" y="639830"/>
                </a:lnTo>
                <a:lnTo>
                  <a:pt x="18740" y="641557"/>
                </a:lnTo>
                <a:lnTo>
                  <a:pt x="15351" y="642970"/>
                </a:lnTo>
                <a:lnTo>
                  <a:pt x="13091" y="644864"/>
                </a:lnTo>
                <a:lnTo>
                  <a:pt x="11585" y="647080"/>
                </a:lnTo>
                <a:lnTo>
                  <a:pt x="9628" y="648556"/>
                </a:lnTo>
                <a:lnTo>
                  <a:pt x="7371" y="649541"/>
                </a:lnTo>
                <a:lnTo>
                  <a:pt x="4914" y="650197"/>
                </a:lnTo>
                <a:lnTo>
                  <a:pt x="4229" y="650635"/>
                </a:lnTo>
                <a:lnTo>
                  <a:pt x="4724" y="650927"/>
                </a:lnTo>
                <a:lnTo>
                  <a:pt x="8573" y="6515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324"/>
          <p:cNvSpPr/>
          <p:nvPr/>
        </p:nvSpPr>
        <p:spPr>
          <a:xfrm>
            <a:off x="3766187" y="2931795"/>
            <a:ext cx="17143" cy="557213"/>
          </a:xfrm>
          <a:custGeom>
            <a:avLst/>
            <a:gdLst/>
            <a:ahLst/>
            <a:cxnLst/>
            <a:rect l="0" t="0" r="0" b="0"/>
            <a:pathLst>
              <a:path w="17143" h="557213">
                <a:moveTo>
                  <a:pt x="8570" y="0"/>
                </a:moveTo>
                <a:lnTo>
                  <a:pt x="8570" y="9101"/>
                </a:lnTo>
                <a:lnTo>
                  <a:pt x="6030" y="36430"/>
                </a:lnTo>
                <a:lnTo>
                  <a:pt x="4020" y="55719"/>
                </a:lnTo>
                <a:lnTo>
                  <a:pt x="2679" y="71436"/>
                </a:lnTo>
                <a:lnTo>
                  <a:pt x="1785" y="84771"/>
                </a:lnTo>
                <a:lnTo>
                  <a:pt x="792" y="107208"/>
                </a:lnTo>
                <a:lnTo>
                  <a:pt x="233" y="135905"/>
                </a:lnTo>
                <a:lnTo>
                  <a:pt x="0" y="297871"/>
                </a:lnTo>
                <a:lnTo>
                  <a:pt x="952" y="310975"/>
                </a:lnTo>
                <a:lnTo>
                  <a:pt x="2539" y="323522"/>
                </a:lnTo>
                <a:lnTo>
                  <a:pt x="4549" y="335696"/>
                </a:lnTo>
                <a:lnTo>
                  <a:pt x="5890" y="346670"/>
                </a:lnTo>
                <a:lnTo>
                  <a:pt x="6783" y="356843"/>
                </a:lnTo>
                <a:lnTo>
                  <a:pt x="7379" y="366483"/>
                </a:lnTo>
                <a:lnTo>
                  <a:pt x="8729" y="375767"/>
                </a:lnTo>
                <a:lnTo>
                  <a:pt x="10581" y="384813"/>
                </a:lnTo>
                <a:lnTo>
                  <a:pt x="12768" y="393702"/>
                </a:lnTo>
                <a:lnTo>
                  <a:pt x="13274" y="409153"/>
                </a:lnTo>
                <a:lnTo>
                  <a:pt x="12659" y="428978"/>
                </a:lnTo>
                <a:lnTo>
                  <a:pt x="10387" y="468787"/>
                </a:lnTo>
                <a:lnTo>
                  <a:pt x="9378" y="492830"/>
                </a:lnTo>
                <a:lnTo>
                  <a:pt x="10061" y="502860"/>
                </a:lnTo>
                <a:lnTo>
                  <a:pt x="11469" y="512405"/>
                </a:lnTo>
                <a:lnTo>
                  <a:pt x="13360" y="521626"/>
                </a:lnTo>
                <a:lnTo>
                  <a:pt x="14621" y="528725"/>
                </a:lnTo>
                <a:lnTo>
                  <a:pt x="15462" y="534411"/>
                </a:lnTo>
                <a:lnTo>
                  <a:pt x="16644" y="544424"/>
                </a:lnTo>
                <a:lnTo>
                  <a:pt x="17142" y="55721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325"/>
          <p:cNvSpPr/>
          <p:nvPr/>
        </p:nvSpPr>
        <p:spPr>
          <a:xfrm>
            <a:off x="4058228" y="3023948"/>
            <a:ext cx="487895" cy="660531"/>
          </a:xfrm>
          <a:custGeom>
            <a:avLst/>
            <a:gdLst/>
            <a:ahLst/>
            <a:cxnLst/>
            <a:rect l="0" t="0" r="0" b="0"/>
            <a:pathLst>
              <a:path w="487895" h="660531">
                <a:moveTo>
                  <a:pt x="325176" y="27862"/>
                </a:moveTo>
                <a:lnTo>
                  <a:pt x="316075" y="18760"/>
                </a:lnTo>
                <a:lnTo>
                  <a:pt x="312441" y="16079"/>
                </a:lnTo>
                <a:lnTo>
                  <a:pt x="305864" y="13100"/>
                </a:lnTo>
                <a:lnTo>
                  <a:pt x="284526" y="6696"/>
                </a:lnTo>
                <a:lnTo>
                  <a:pt x="269501" y="2321"/>
                </a:lnTo>
                <a:lnTo>
                  <a:pt x="257580" y="357"/>
                </a:lnTo>
                <a:lnTo>
                  <a:pt x="247727" y="0"/>
                </a:lnTo>
                <a:lnTo>
                  <a:pt x="239253" y="715"/>
                </a:lnTo>
                <a:lnTo>
                  <a:pt x="224758" y="1509"/>
                </a:lnTo>
                <a:lnTo>
                  <a:pt x="211014" y="1862"/>
                </a:lnTo>
                <a:lnTo>
                  <a:pt x="195380" y="2019"/>
                </a:lnTo>
                <a:lnTo>
                  <a:pt x="181447" y="4628"/>
                </a:lnTo>
                <a:lnTo>
                  <a:pt x="168904" y="8963"/>
                </a:lnTo>
                <a:lnTo>
                  <a:pt x="156980" y="14065"/>
                </a:lnTo>
                <a:lnTo>
                  <a:pt x="145330" y="19507"/>
                </a:lnTo>
                <a:lnTo>
                  <a:pt x="132850" y="26054"/>
                </a:lnTo>
                <a:lnTo>
                  <a:pt x="117778" y="35313"/>
                </a:lnTo>
                <a:lnTo>
                  <a:pt x="106880" y="42135"/>
                </a:lnTo>
                <a:lnTo>
                  <a:pt x="101791" y="51350"/>
                </a:lnTo>
                <a:lnTo>
                  <a:pt x="97307" y="64018"/>
                </a:lnTo>
                <a:lnTo>
                  <a:pt x="95314" y="75999"/>
                </a:lnTo>
                <a:lnTo>
                  <a:pt x="95735" y="80908"/>
                </a:lnTo>
                <a:lnTo>
                  <a:pt x="96967" y="85133"/>
                </a:lnTo>
                <a:lnTo>
                  <a:pt x="105791" y="103310"/>
                </a:lnTo>
                <a:lnTo>
                  <a:pt x="118769" y="119179"/>
                </a:lnTo>
                <a:lnTo>
                  <a:pt x="127564" y="128745"/>
                </a:lnTo>
                <a:lnTo>
                  <a:pt x="140095" y="139885"/>
                </a:lnTo>
                <a:lnTo>
                  <a:pt x="155116" y="152074"/>
                </a:lnTo>
                <a:lnTo>
                  <a:pt x="189587" y="178317"/>
                </a:lnTo>
                <a:lnTo>
                  <a:pt x="242668" y="217009"/>
                </a:lnTo>
                <a:lnTo>
                  <a:pt x="267551" y="234482"/>
                </a:lnTo>
                <a:lnTo>
                  <a:pt x="277234" y="241809"/>
                </a:lnTo>
                <a:lnTo>
                  <a:pt x="285595" y="248598"/>
                </a:lnTo>
                <a:lnTo>
                  <a:pt x="293074" y="255029"/>
                </a:lnTo>
                <a:lnTo>
                  <a:pt x="300917" y="261222"/>
                </a:lnTo>
                <a:lnTo>
                  <a:pt x="309004" y="267255"/>
                </a:lnTo>
                <a:lnTo>
                  <a:pt x="317252" y="273182"/>
                </a:lnTo>
                <a:lnTo>
                  <a:pt x="327514" y="279991"/>
                </a:lnTo>
                <a:lnTo>
                  <a:pt x="351615" y="295177"/>
                </a:lnTo>
                <a:lnTo>
                  <a:pt x="361852" y="302274"/>
                </a:lnTo>
                <a:lnTo>
                  <a:pt x="370582" y="308911"/>
                </a:lnTo>
                <a:lnTo>
                  <a:pt x="378307" y="315240"/>
                </a:lnTo>
                <a:lnTo>
                  <a:pt x="387267" y="324222"/>
                </a:lnTo>
                <a:lnTo>
                  <a:pt x="397050" y="334973"/>
                </a:lnTo>
                <a:lnTo>
                  <a:pt x="407382" y="346903"/>
                </a:lnTo>
                <a:lnTo>
                  <a:pt x="423942" y="365238"/>
                </a:lnTo>
                <a:lnTo>
                  <a:pt x="436700" y="379736"/>
                </a:lnTo>
                <a:lnTo>
                  <a:pt x="450190" y="399562"/>
                </a:lnTo>
                <a:lnTo>
                  <a:pt x="460430" y="414994"/>
                </a:lnTo>
                <a:lnTo>
                  <a:pt x="472355" y="435197"/>
                </a:lnTo>
                <a:lnTo>
                  <a:pt x="481921" y="453248"/>
                </a:lnTo>
                <a:lnTo>
                  <a:pt x="485328" y="464890"/>
                </a:lnTo>
                <a:lnTo>
                  <a:pt x="487247" y="484694"/>
                </a:lnTo>
                <a:lnTo>
                  <a:pt x="487695" y="499503"/>
                </a:lnTo>
                <a:lnTo>
                  <a:pt x="487894" y="512435"/>
                </a:lnTo>
                <a:lnTo>
                  <a:pt x="485443" y="524533"/>
                </a:lnTo>
                <a:lnTo>
                  <a:pt x="483456" y="530426"/>
                </a:lnTo>
                <a:lnTo>
                  <a:pt x="476168" y="542053"/>
                </a:lnTo>
                <a:lnTo>
                  <a:pt x="463895" y="559310"/>
                </a:lnTo>
                <a:lnTo>
                  <a:pt x="460518" y="565040"/>
                </a:lnTo>
                <a:lnTo>
                  <a:pt x="451686" y="573948"/>
                </a:lnTo>
                <a:lnTo>
                  <a:pt x="440458" y="582034"/>
                </a:lnTo>
                <a:lnTo>
                  <a:pt x="425943" y="591978"/>
                </a:lnTo>
                <a:lnTo>
                  <a:pt x="412507" y="602748"/>
                </a:lnTo>
                <a:lnTo>
                  <a:pt x="399232" y="612931"/>
                </a:lnTo>
                <a:lnTo>
                  <a:pt x="391693" y="616981"/>
                </a:lnTo>
                <a:lnTo>
                  <a:pt x="383808" y="620633"/>
                </a:lnTo>
                <a:lnTo>
                  <a:pt x="375694" y="624020"/>
                </a:lnTo>
                <a:lnTo>
                  <a:pt x="367427" y="627231"/>
                </a:lnTo>
                <a:lnTo>
                  <a:pt x="350623" y="633338"/>
                </a:lnTo>
                <a:lnTo>
                  <a:pt x="333628" y="639227"/>
                </a:lnTo>
                <a:lnTo>
                  <a:pt x="321286" y="642131"/>
                </a:lnTo>
                <a:lnTo>
                  <a:pt x="306390" y="645019"/>
                </a:lnTo>
                <a:lnTo>
                  <a:pt x="289793" y="647898"/>
                </a:lnTo>
                <a:lnTo>
                  <a:pt x="275869" y="650769"/>
                </a:lnTo>
                <a:lnTo>
                  <a:pt x="263730" y="653636"/>
                </a:lnTo>
                <a:lnTo>
                  <a:pt x="252780" y="656499"/>
                </a:lnTo>
                <a:lnTo>
                  <a:pt x="242622" y="658409"/>
                </a:lnTo>
                <a:lnTo>
                  <a:pt x="232993" y="659681"/>
                </a:lnTo>
                <a:lnTo>
                  <a:pt x="223716" y="660530"/>
                </a:lnTo>
                <a:lnTo>
                  <a:pt x="214674" y="660143"/>
                </a:lnTo>
                <a:lnTo>
                  <a:pt x="205788" y="658933"/>
                </a:lnTo>
                <a:lnTo>
                  <a:pt x="197006" y="657173"/>
                </a:lnTo>
                <a:lnTo>
                  <a:pt x="188295" y="656000"/>
                </a:lnTo>
                <a:lnTo>
                  <a:pt x="179630" y="655218"/>
                </a:lnTo>
                <a:lnTo>
                  <a:pt x="170996" y="654697"/>
                </a:lnTo>
                <a:lnTo>
                  <a:pt x="162382" y="653397"/>
                </a:lnTo>
                <a:lnTo>
                  <a:pt x="153781" y="651578"/>
                </a:lnTo>
                <a:lnTo>
                  <a:pt x="145191" y="649412"/>
                </a:lnTo>
                <a:lnTo>
                  <a:pt x="136606" y="647969"/>
                </a:lnTo>
                <a:lnTo>
                  <a:pt x="128025" y="647006"/>
                </a:lnTo>
                <a:lnTo>
                  <a:pt x="119448" y="646365"/>
                </a:lnTo>
                <a:lnTo>
                  <a:pt x="110871" y="644032"/>
                </a:lnTo>
                <a:lnTo>
                  <a:pt x="102296" y="640572"/>
                </a:lnTo>
                <a:lnTo>
                  <a:pt x="54216" y="616744"/>
                </a:lnTo>
                <a:lnTo>
                  <a:pt x="39967" y="608357"/>
                </a:lnTo>
                <a:lnTo>
                  <a:pt x="26014" y="599232"/>
                </a:lnTo>
                <a:lnTo>
                  <a:pt x="16638" y="592002"/>
                </a:lnTo>
                <a:lnTo>
                  <a:pt x="9296" y="577993"/>
                </a:lnTo>
                <a:lnTo>
                  <a:pt x="3810" y="561924"/>
                </a:lnTo>
                <a:lnTo>
                  <a:pt x="722" y="546571"/>
                </a:lnTo>
                <a:lnTo>
                  <a:pt x="0" y="535894"/>
                </a:lnTo>
                <a:lnTo>
                  <a:pt x="2219" y="524799"/>
                </a:lnTo>
                <a:lnTo>
                  <a:pt x="11404" y="497603"/>
                </a:lnTo>
                <a:lnTo>
                  <a:pt x="24432" y="478888"/>
                </a:lnTo>
                <a:lnTo>
                  <a:pt x="33240" y="468564"/>
                </a:lnTo>
                <a:lnTo>
                  <a:pt x="48107" y="452012"/>
                </a:lnTo>
                <a:lnTo>
                  <a:pt x="62017" y="438305"/>
                </a:lnTo>
                <a:lnTo>
                  <a:pt x="69727" y="431983"/>
                </a:lnTo>
                <a:lnTo>
                  <a:pt x="77724" y="425863"/>
                </a:lnTo>
                <a:lnTo>
                  <a:pt x="86866" y="419879"/>
                </a:lnTo>
                <a:lnTo>
                  <a:pt x="96771" y="413984"/>
                </a:lnTo>
                <a:lnTo>
                  <a:pt x="107183" y="408149"/>
                </a:lnTo>
                <a:lnTo>
                  <a:pt x="116983" y="402354"/>
                </a:lnTo>
                <a:lnTo>
                  <a:pt x="148237" y="383192"/>
                </a:lnTo>
                <a:lnTo>
                  <a:pt x="180179" y="364538"/>
                </a:lnTo>
                <a:lnTo>
                  <a:pt x="208981" y="348628"/>
                </a:lnTo>
                <a:lnTo>
                  <a:pt x="221995" y="341719"/>
                </a:lnTo>
                <a:lnTo>
                  <a:pt x="233529" y="336160"/>
                </a:lnTo>
                <a:lnTo>
                  <a:pt x="244076" y="331501"/>
                </a:lnTo>
                <a:lnTo>
                  <a:pt x="253964" y="327443"/>
                </a:lnTo>
                <a:lnTo>
                  <a:pt x="263414" y="322832"/>
                </a:lnTo>
                <a:lnTo>
                  <a:pt x="272571" y="317854"/>
                </a:lnTo>
                <a:lnTo>
                  <a:pt x="281535" y="312630"/>
                </a:lnTo>
                <a:lnTo>
                  <a:pt x="291319" y="307242"/>
                </a:lnTo>
                <a:lnTo>
                  <a:pt x="321389" y="291510"/>
                </a:lnTo>
                <a:lnTo>
                  <a:pt x="336511" y="283786"/>
                </a:lnTo>
                <a:lnTo>
                  <a:pt x="349582" y="274639"/>
                </a:lnTo>
                <a:lnTo>
                  <a:pt x="361741" y="264223"/>
                </a:lnTo>
                <a:lnTo>
                  <a:pt x="373495" y="253243"/>
                </a:lnTo>
                <a:lnTo>
                  <a:pt x="386271" y="236352"/>
                </a:lnTo>
                <a:lnTo>
                  <a:pt x="396090" y="219282"/>
                </a:lnTo>
                <a:lnTo>
                  <a:pt x="399556" y="207870"/>
                </a:lnTo>
                <a:lnTo>
                  <a:pt x="401507" y="190735"/>
                </a:lnTo>
                <a:lnTo>
                  <a:pt x="401782" y="185021"/>
                </a:lnTo>
                <a:lnTo>
                  <a:pt x="399546" y="173593"/>
                </a:lnTo>
                <a:lnTo>
                  <a:pt x="392932" y="156449"/>
                </a:lnTo>
                <a:lnTo>
                  <a:pt x="390349" y="150734"/>
                </a:lnTo>
                <a:lnTo>
                  <a:pt x="386723" y="145972"/>
                </a:lnTo>
                <a:lnTo>
                  <a:pt x="377613" y="138140"/>
                </a:lnTo>
                <a:lnTo>
                  <a:pt x="352672" y="119274"/>
                </a:lnTo>
                <a:lnTo>
                  <a:pt x="343507" y="113568"/>
                </a:lnTo>
                <a:lnTo>
                  <a:pt x="334539" y="108812"/>
                </a:lnTo>
                <a:lnTo>
                  <a:pt x="310806" y="97567"/>
                </a:lnTo>
                <a:lnTo>
                  <a:pt x="297834" y="92179"/>
                </a:lnTo>
                <a:lnTo>
                  <a:pt x="285720" y="89785"/>
                </a:lnTo>
                <a:lnTo>
                  <a:pt x="276525" y="86181"/>
                </a:lnTo>
                <a:lnTo>
                  <a:pt x="265169" y="7929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326"/>
          <p:cNvSpPr/>
          <p:nvPr/>
        </p:nvSpPr>
        <p:spPr>
          <a:xfrm>
            <a:off x="2428875" y="3840479"/>
            <a:ext cx="248603" cy="480062"/>
          </a:xfrm>
          <a:custGeom>
            <a:avLst/>
            <a:gdLst/>
            <a:ahLst/>
            <a:cxnLst/>
            <a:rect l="0" t="0" r="0" b="0"/>
            <a:pathLst>
              <a:path w="248603" h="480062">
                <a:moveTo>
                  <a:pt x="0" y="0"/>
                </a:moveTo>
                <a:lnTo>
                  <a:pt x="5891" y="12736"/>
                </a:lnTo>
                <a:lnTo>
                  <a:pt x="8730" y="23353"/>
                </a:lnTo>
                <a:lnTo>
                  <a:pt x="15181" y="37188"/>
                </a:lnTo>
                <a:lnTo>
                  <a:pt x="22172" y="47744"/>
                </a:lnTo>
                <a:lnTo>
                  <a:pt x="26572" y="58808"/>
                </a:lnTo>
                <a:lnTo>
                  <a:pt x="30097" y="64923"/>
                </a:lnTo>
                <a:lnTo>
                  <a:pt x="34352" y="71857"/>
                </a:lnTo>
                <a:lnTo>
                  <a:pt x="39093" y="83148"/>
                </a:lnTo>
                <a:lnTo>
                  <a:pt x="44160" y="97342"/>
                </a:lnTo>
                <a:lnTo>
                  <a:pt x="49442" y="113473"/>
                </a:lnTo>
                <a:lnTo>
                  <a:pt x="54869" y="127083"/>
                </a:lnTo>
                <a:lnTo>
                  <a:pt x="60392" y="139015"/>
                </a:lnTo>
                <a:lnTo>
                  <a:pt x="65978" y="149827"/>
                </a:lnTo>
                <a:lnTo>
                  <a:pt x="70655" y="159892"/>
                </a:lnTo>
                <a:lnTo>
                  <a:pt x="74726" y="169460"/>
                </a:lnTo>
                <a:lnTo>
                  <a:pt x="78392" y="178696"/>
                </a:lnTo>
                <a:lnTo>
                  <a:pt x="82741" y="187711"/>
                </a:lnTo>
                <a:lnTo>
                  <a:pt x="87546" y="196578"/>
                </a:lnTo>
                <a:lnTo>
                  <a:pt x="92654" y="205347"/>
                </a:lnTo>
                <a:lnTo>
                  <a:pt x="105949" y="230331"/>
                </a:lnTo>
                <a:lnTo>
                  <a:pt x="113495" y="244994"/>
                </a:lnTo>
                <a:lnTo>
                  <a:pt x="120431" y="257627"/>
                </a:lnTo>
                <a:lnTo>
                  <a:pt x="126959" y="268906"/>
                </a:lnTo>
                <a:lnTo>
                  <a:pt x="139294" y="289059"/>
                </a:lnTo>
                <a:lnTo>
                  <a:pt x="151125" y="307541"/>
                </a:lnTo>
                <a:lnTo>
                  <a:pt x="156947" y="319328"/>
                </a:lnTo>
                <a:lnTo>
                  <a:pt x="162734" y="332901"/>
                </a:lnTo>
                <a:lnTo>
                  <a:pt x="168497" y="347664"/>
                </a:lnTo>
                <a:lnTo>
                  <a:pt x="174244" y="359411"/>
                </a:lnTo>
                <a:lnTo>
                  <a:pt x="179980" y="369148"/>
                </a:lnTo>
                <a:lnTo>
                  <a:pt x="185709" y="377544"/>
                </a:lnTo>
                <a:lnTo>
                  <a:pt x="192386" y="388856"/>
                </a:lnTo>
                <a:lnTo>
                  <a:pt x="199694" y="402113"/>
                </a:lnTo>
                <a:lnTo>
                  <a:pt x="222855" y="446248"/>
                </a:lnTo>
                <a:lnTo>
                  <a:pt x="230174" y="458048"/>
                </a:lnTo>
                <a:lnTo>
                  <a:pt x="233459" y="462528"/>
                </a:lnTo>
                <a:lnTo>
                  <a:pt x="236602" y="465515"/>
                </a:lnTo>
                <a:lnTo>
                  <a:pt x="239649" y="467506"/>
                </a:lnTo>
                <a:lnTo>
                  <a:pt x="248602" y="48006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327"/>
          <p:cNvSpPr/>
          <p:nvPr/>
        </p:nvSpPr>
        <p:spPr>
          <a:xfrm>
            <a:off x="2343150" y="3909060"/>
            <a:ext cx="437198" cy="428626"/>
          </a:xfrm>
          <a:custGeom>
            <a:avLst/>
            <a:gdLst/>
            <a:ahLst/>
            <a:cxnLst/>
            <a:rect l="0" t="0" r="0" b="0"/>
            <a:pathLst>
              <a:path w="437198" h="428626">
                <a:moveTo>
                  <a:pt x="437197" y="0"/>
                </a:moveTo>
                <a:lnTo>
                  <a:pt x="429816" y="14762"/>
                </a:lnTo>
                <a:lnTo>
                  <a:pt x="421064" y="24470"/>
                </a:lnTo>
                <a:lnTo>
                  <a:pt x="387244" y="58516"/>
                </a:lnTo>
                <a:lnTo>
                  <a:pt x="376578" y="66647"/>
                </a:lnTo>
                <a:lnTo>
                  <a:pt x="365488" y="73436"/>
                </a:lnTo>
                <a:lnTo>
                  <a:pt x="354209" y="79628"/>
                </a:lnTo>
                <a:lnTo>
                  <a:pt x="342846" y="88095"/>
                </a:lnTo>
                <a:lnTo>
                  <a:pt x="331446" y="98208"/>
                </a:lnTo>
                <a:lnTo>
                  <a:pt x="320029" y="109053"/>
                </a:lnTo>
                <a:lnTo>
                  <a:pt x="308602" y="118422"/>
                </a:lnTo>
                <a:lnTo>
                  <a:pt x="275586" y="144072"/>
                </a:lnTo>
                <a:lnTo>
                  <a:pt x="260877" y="156055"/>
                </a:lnTo>
                <a:lnTo>
                  <a:pt x="248213" y="166902"/>
                </a:lnTo>
                <a:lnTo>
                  <a:pt x="236912" y="176990"/>
                </a:lnTo>
                <a:lnTo>
                  <a:pt x="216736" y="195820"/>
                </a:lnTo>
                <a:lnTo>
                  <a:pt x="207356" y="204841"/>
                </a:lnTo>
                <a:lnTo>
                  <a:pt x="99950" y="304211"/>
                </a:lnTo>
                <a:lnTo>
                  <a:pt x="74805" y="328473"/>
                </a:lnTo>
                <a:lnTo>
                  <a:pt x="67015" y="337092"/>
                </a:lnTo>
                <a:lnTo>
                  <a:pt x="58964" y="346648"/>
                </a:lnTo>
                <a:lnTo>
                  <a:pt x="50739" y="356828"/>
                </a:lnTo>
                <a:lnTo>
                  <a:pt x="42398" y="366473"/>
                </a:lnTo>
                <a:lnTo>
                  <a:pt x="33981" y="375760"/>
                </a:lnTo>
                <a:lnTo>
                  <a:pt x="13560" y="397403"/>
                </a:lnTo>
                <a:lnTo>
                  <a:pt x="6027" y="406176"/>
                </a:lnTo>
                <a:lnTo>
                  <a:pt x="1190" y="417029"/>
                </a:lnTo>
                <a:lnTo>
                  <a:pt x="0" y="42862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328"/>
          <p:cNvSpPr/>
          <p:nvPr/>
        </p:nvSpPr>
        <p:spPr>
          <a:xfrm>
            <a:off x="2934652" y="4003357"/>
            <a:ext cx="445360" cy="480061"/>
          </a:xfrm>
          <a:custGeom>
            <a:avLst/>
            <a:gdLst/>
            <a:ahLst/>
            <a:cxnLst/>
            <a:rect l="0" t="0" r="0" b="0"/>
            <a:pathLst>
              <a:path w="445360" h="480061">
                <a:moveTo>
                  <a:pt x="102870" y="0"/>
                </a:moveTo>
                <a:lnTo>
                  <a:pt x="115605" y="6844"/>
                </a:lnTo>
                <a:lnTo>
                  <a:pt x="127175" y="14622"/>
                </a:lnTo>
                <a:lnTo>
                  <a:pt x="153179" y="25784"/>
                </a:lnTo>
                <a:lnTo>
                  <a:pt x="159270" y="28619"/>
                </a:lnTo>
                <a:lnTo>
                  <a:pt x="199697" y="46262"/>
                </a:lnTo>
                <a:lnTo>
                  <a:pt x="213141" y="51797"/>
                </a:lnTo>
                <a:lnTo>
                  <a:pt x="235700" y="60486"/>
                </a:lnTo>
                <a:lnTo>
                  <a:pt x="249525" y="67946"/>
                </a:lnTo>
                <a:lnTo>
                  <a:pt x="265410" y="77683"/>
                </a:lnTo>
                <a:lnTo>
                  <a:pt x="320608" y="113876"/>
                </a:lnTo>
                <a:lnTo>
                  <a:pt x="331849" y="120685"/>
                </a:lnTo>
                <a:lnTo>
                  <a:pt x="343153" y="127129"/>
                </a:lnTo>
                <a:lnTo>
                  <a:pt x="354498" y="133330"/>
                </a:lnTo>
                <a:lnTo>
                  <a:pt x="363967" y="139369"/>
                </a:lnTo>
                <a:lnTo>
                  <a:pt x="372185" y="145301"/>
                </a:lnTo>
                <a:lnTo>
                  <a:pt x="379568" y="151159"/>
                </a:lnTo>
                <a:lnTo>
                  <a:pt x="392852" y="157670"/>
                </a:lnTo>
                <a:lnTo>
                  <a:pt x="405106" y="161515"/>
                </a:lnTo>
                <a:lnTo>
                  <a:pt x="416902" y="166400"/>
                </a:lnTo>
                <a:lnTo>
                  <a:pt x="429703" y="174505"/>
                </a:lnTo>
                <a:lnTo>
                  <a:pt x="432201" y="177296"/>
                </a:lnTo>
                <a:lnTo>
                  <a:pt x="433866" y="180110"/>
                </a:lnTo>
                <a:lnTo>
                  <a:pt x="434977" y="182939"/>
                </a:lnTo>
                <a:lnTo>
                  <a:pt x="438751" y="188621"/>
                </a:lnTo>
                <a:lnTo>
                  <a:pt x="441090" y="191470"/>
                </a:lnTo>
                <a:lnTo>
                  <a:pt x="442650" y="194322"/>
                </a:lnTo>
                <a:lnTo>
                  <a:pt x="444383" y="200031"/>
                </a:lnTo>
                <a:lnTo>
                  <a:pt x="445359" y="208599"/>
                </a:lnTo>
                <a:lnTo>
                  <a:pt x="444544" y="210504"/>
                </a:lnTo>
                <a:lnTo>
                  <a:pt x="443048" y="211773"/>
                </a:lnTo>
                <a:lnTo>
                  <a:pt x="441097" y="212620"/>
                </a:lnTo>
                <a:lnTo>
                  <a:pt x="433802" y="218362"/>
                </a:lnTo>
                <a:lnTo>
                  <a:pt x="430172" y="219870"/>
                </a:lnTo>
                <a:lnTo>
                  <a:pt x="421057" y="221545"/>
                </a:lnTo>
                <a:lnTo>
                  <a:pt x="408117" y="227370"/>
                </a:lnTo>
                <a:lnTo>
                  <a:pt x="400665" y="231590"/>
                </a:lnTo>
                <a:lnTo>
                  <a:pt x="392840" y="235355"/>
                </a:lnTo>
                <a:lnTo>
                  <a:pt x="384766" y="238819"/>
                </a:lnTo>
                <a:lnTo>
                  <a:pt x="376526" y="242080"/>
                </a:lnTo>
                <a:lnTo>
                  <a:pt x="369127" y="245207"/>
                </a:lnTo>
                <a:lnTo>
                  <a:pt x="355826" y="251221"/>
                </a:lnTo>
                <a:lnTo>
                  <a:pt x="348660" y="254158"/>
                </a:lnTo>
                <a:lnTo>
                  <a:pt x="341025" y="257069"/>
                </a:lnTo>
                <a:lnTo>
                  <a:pt x="333078" y="259962"/>
                </a:lnTo>
                <a:lnTo>
                  <a:pt x="319167" y="265716"/>
                </a:lnTo>
                <a:lnTo>
                  <a:pt x="312791" y="268584"/>
                </a:lnTo>
                <a:lnTo>
                  <a:pt x="304729" y="271449"/>
                </a:lnTo>
                <a:lnTo>
                  <a:pt x="295545" y="274311"/>
                </a:lnTo>
                <a:lnTo>
                  <a:pt x="285613" y="277172"/>
                </a:lnTo>
                <a:lnTo>
                  <a:pt x="277086" y="280984"/>
                </a:lnTo>
                <a:lnTo>
                  <a:pt x="269497" y="285430"/>
                </a:lnTo>
                <a:lnTo>
                  <a:pt x="247173" y="300789"/>
                </a:lnTo>
                <a:lnTo>
                  <a:pt x="239077" y="306254"/>
                </a:lnTo>
                <a:lnTo>
                  <a:pt x="230822" y="310849"/>
                </a:lnTo>
                <a:lnTo>
                  <a:pt x="222462" y="314865"/>
                </a:lnTo>
                <a:lnTo>
                  <a:pt x="214031" y="318495"/>
                </a:lnTo>
                <a:lnTo>
                  <a:pt x="205552" y="322820"/>
                </a:lnTo>
                <a:lnTo>
                  <a:pt x="197042" y="327609"/>
                </a:lnTo>
                <a:lnTo>
                  <a:pt x="175204" y="340866"/>
                </a:lnTo>
                <a:lnTo>
                  <a:pt x="140098" y="362634"/>
                </a:lnTo>
                <a:lnTo>
                  <a:pt x="125784" y="372249"/>
                </a:lnTo>
                <a:lnTo>
                  <a:pt x="114336" y="380563"/>
                </a:lnTo>
                <a:lnTo>
                  <a:pt x="104799" y="388011"/>
                </a:lnTo>
                <a:lnTo>
                  <a:pt x="96536" y="394882"/>
                </a:lnTo>
                <a:lnTo>
                  <a:pt x="89122" y="401367"/>
                </a:lnTo>
                <a:lnTo>
                  <a:pt x="82275" y="407596"/>
                </a:lnTo>
                <a:lnTo>
                  <a:pt x="72948" y="414605"/>
                </a:lnTo>
                <a:lnTo>
                  <a:pt x="61967" y="422136"/>
                </a:lnTo>
                <a:lnTo>
                  <a:pt x="49884" y="430014"/>
                </a:lnTo>
                <a:lnTo>
                  <a:pt x="36458" y="441308"/>
                </a:lnTo>
                <a:lnTo>
                  <a:pt x="26360" y="453020"/>
                </a:lnTo>
                <a:lnTo>
                  <a:pt x="23288" y="456319"/>
                </a:lnTo>
                <a:lnTo>
                  <a:pt x="20288" y="458517"/>
                </a:lnTo>
                <a:lnTo>
                  <a:pt x="14414" y="460960"/>
                </a:lnTo>
                <a:lnTo>
                  <a:pt x="12467" y="462564"/>
                </a:lnTo>
                <a:lnTo>
                  <a:pt x="11169" y="464586"/>
                </a:lnTo>
                <a:lnTo>
                  <a:pt x="9726" y="469373"/>
                </a:lnTo>
                <a:lnTo>
                  <a:pt x="9085" y="474676"/>
                </a:lnTo>
                <a:lnTo>
                  <a:pt x="7962" y="476470"/>
                </a:lnTo>
                <a:lnTo>
                  <a:pt x="6260" y="477667"/>
                </a:lnTo>
                <a:lnTo>
                  <a:pt x="0" y="48006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329"/>
          <p:cNvSpPr/>
          <p:nvPr/>
        </p:nvSpPr>
        <p:spPr>
          <a:xfrm>
            <a:off x="3672085" y="4003759"/>
            <a:ext cx="538522" cy="505240"/>
          </a:xfrm>
          <a:custGeom>
            <a:avLst/>
            <a:gdLst/>
            <a:ahLst/>
            <a:cxnLst/>
            <a:rect l="0" t="0" r="0" b="0"/>
            <a:pathLst>
              <a:path w="538522" h="505240">
                <a:moveTo>
                  <a:pt x="402710" y="33888"/>
                </a:moveTo>
                <a:lnTo>
                  <a:pt x="402710" y="14575"/>
                </a:lnTo>
                <a:lnTo>
                  <a:pt x="400804" y="12441"/>
                </a:lnTo>
                <a:lnTo>
                  <a:pt x="397630" y="11017"/>
                </a:lnTo>
                <a:lnTo>
                  <a:pt x="393608" y="10069"/>
                </a:lnTo>
                <a:lnTo>
                  <a:pt x="386599" y="6474"/>
                </a:lnTo>
                <a:lnTo>
                  <a:pt x="383397" y="4182"/>
                </a:lnTo>
                <a:lnTo>
                  <a:pt x="372218" y="1636"/>
                </a:lnTo>
                <a:lnTo>
                  <a:pt x="358678" y="504"/>
                </a:lnTo>
                <a:lnTo>
                  <a:pt x="346310" y="0"/>
                </a:lnTo>
                <a:lnTo>
                  <a:pt x="338440" y="819"/>
                </a:lnTo>
                <a:lnTo>
                  <a:pt x="329383" y="2317"/>
                </a:lnTo>
                <a:lnTo>
                  <a:pt x="319535" y="4268"/>
                </a:lnTo>
                <a:lnTo>
                  <a:pt x="290813" y="8976"/>
                </a:lnTo>
                <a:lnTo>
                  <a:pt x="273819" y="11565"/>
                </a:lnTo>
                <a:lnTo>
                  <a:pt x="258680" y="14244"/>
                </a:lnTo>
                <a:lnTo>
                  <a:pt x="244777" y="16982"/>
                </a:lnTo>
                <a:lnTo>
                  <a:pt x="231699" y="19760"/>
                </a:lnTo>
                <a:lnTo>
                  <a:pt x="214408" y="24469"/>
                </a:lnTo>
                <a:lnTo>
                  <a:pt x="172334" y="37322"/>
                </a:lnTo>
                <a:lnTo>
                  <a:pt x="127758" y="51522"/>
                </a:lnTo>
                <a:lnTo>
                  <a:pt x="115586" y="56121"/>
                </a:lnTo>
                <a:lnTo>
                  <a:pt x="103662" y="61092"/>
                </a:lnTo>
                <a:lnTo>
                  <a:pt x="91901" y="66312"/>
                </a:lnTo>
                <a:lnTo>
                  <a:pt x="81204" y="71696"/>
                </a:lnTo>
                <a:lnTo>
                  <a:pt x="71215" y="77191"/>
                </a:lnTo>
                <a:lnTo>
                  <a:pt x="61698" y="82759"/>
                </a:lnTo>
                <a:lnTo>
                  <a:pt x="46044" y="96566"/>
                </a:lnTo>
                <a:lnTo>
                  <a:pt x="32736" y="112228"/>
                </a:lnTo>
                <a:lnTo>
                  <a:pt x="26521" y="120404"/>
                </a:lnTo>
                <a:lnTo>
                  <a:pt x="15487" y="136157"/>
                </a:lnTo>
                <a:lnTo>
                  <a:pt x="7408" y="149509"/>
                </a:lnTo>
                <a:lnTo>
                  <a:pt x="4873" y="157641"/>
                </a:lnTo>
                <a:lnTo>
                  <a:pt x="3182" y="166872"/>
                </a:lnTo>
                <a:lnTo>
                  <a:pt x="2056" y="176837"/>
                </a:lnTo>
                <a:lnTo>
                  <a:pt x="1305" y="186337"/>
                </a:lnTo>
                <a:lnTo>
                  <a:pt x="804" y="195528"/>
                </a:lnTo>
                <a:lnTo>
                  <a:pt x="247" y="213361"/>
                </a:lnTo>
                <a:lnTo>
                  <a:pt x="0" y="230811"/>
                </a:lnTo>
                <a:lnTo>
                  <a:pt x="886" y="241370"/>
                </a:lnTo>
                <a:lnTo>
                  <a:pt x="2430" y="253172"/>
                </a:lnTo>
                <a:lnTo>
                  <a:pt x="4411" y="265802"/>
                </a:lnTo>
                <a:lnTo>
                  <a:pt x="6685" y="278033"/>
                </a:lnTo>
                <a:lnTo>
                  <a:pt x="11751" y="301782"/>
                </a:lnTo>
                <a:lnTo>
                  <a:pt x="15388" y="312496"/>
                </a:lnTo>
                <a:lnTo>
                  <a:pt x="19718" y="322497"/>
                </a:lnTo>
                <a:lnTo>
                  <a:pt x="24509" y="332022"/>
                </a:lnTo>
                <a:lnTo>
                  <a:pt x="29608" y="341229"/>
                </a:lnTo>
                <a:lnTo>
                  <a:pt x="34913" y="350224"/>
                </a:lnTo>
                <a:lnTo>
                  <a:pt x="45887" y="367840"/>
                </a:lnTo>
                <a:lnTo>
                  <a:pt x="57114" y="385194"/>
                </a:lnTo>
                <a:lnTo>
                  <a:pt x="70994" y="399891"/>
                </a:lnTo>
                <a:lnTo>
                  <a:pt x="86688" y="413726"/>
                </a:lnTo>
                <a:lnTo>
                  <a:pt x="103188" y="429401"/>
                </a:lnTo>
                <a:lnTo>
                  <a:pt x="111588" y="436628"/>
                </a:lnTo>
                <a:lnTo>
                  <a:pt x="120046" y="443351"/>
                </a:lnTo>
                <a:lnTo>
                  <a:pt x="128542" y="449738"/>
                </a:lnTo>
                <a:lnTo>
                  <a:pt x="137064" y="454949"/>
                </a:lnTo>
                <a:lnTo>
                  <a:pt x="145602" y="459375"/>
                </a:lnTo>
                <a:lnTo>
                  <a:pt x="166520" y="468739"/>
                </a:lnTo>
                <a:lnTo>
                  <a:pt x="198041" y="482425"/>
                </a:lnTo>
                <a:lnTo>
                  <a:pt x="211971" y="487218"/>
                </a:lnTo>
                <a:lnTo>
                  <a:pt x="224116" y="490413"/>
                </a:lnTo>
                <a:lnTo>
                  <a:pt x="235069" y="492543"/>
                </a:lnTo>
                <a:lnTo>
                  <a:pt x="257400" y="497450"/>
                </a:lnTo>
                <a:lnTo>
                  <a:pt x="268689" y="500092"/>
                </a:lnTo>
                <a:lnTo>
                  <a:pt x="279073" y="501853"/>
                </a:lnTo>
                <a:lnTo>
                  <a:pt x="288852" y="503027"/>
                </a:lnTo>
                <a:lnTo>
                  <a:pt x="298230" y="503810"/>
                </a:lnTo>
                <a:lnTo>
                  <a:pt x="307339" y="504332"/>
                </a:lnTo>
                <a:lnTo>
                  <a:pt x="325080" y="504912"/>
                </a:lnTo>
                <a:lnTo>
                  <a:pt x="351133" y="505239"/>
                </a:lnTo>
                <a:lnTo>
                  <a:pt x="362610" y="504332"/>
                </a:lnTo>
                <a:lnTo>
                  <a:pt x="375977" y="502775"/>
                </a:lnTo>
                <a:lnTo>
                  <a:pt x="390603" y="500784"/>
                </a:lnTo>
                <a:lnTo>
                  <a:pt x="402258" y="499457"/>
                </a:lnTo>
                <a:lnTo>
                  <a:pt x="411934" y="498573"/>
                </a:lnTo>
                <a:lnTo>
                  <a:pt x="420289" y="497982"/>
                </a:lnTo>
                <a:lnTo>
                  <a:pt x="431574" y="495684"/>
                </a:lnTo>
                <a:lnTo>
                  <a:pt x="444813" y="492247"/>
                </a:lnTo>
                <a:lnTo>
                  <a:pt x="459353" y="488051"/>
                </a:lnTo>
                <a:lnTo>
                  <a:pt x="472857" y="482396"/>
                </a:lnTo>
                <a:lnTo>
                  <a:pt x="485670" y="475769"/>
                </a:lnTo>
                <a:lnTo>
                  <a:pt x="498021" y="468492"/>
                </a:lnTo>
                <a:lnTo>
                  <a:pt x="508161" y="460784"/>
                </a:lnTo>
                <a:lnTo>
                  <a:pt x="516825" y="452789"/>
                </a:lnTo>
                <a:lnTo>
                  <a:pt x="529628" y="437236"/>
                </a:lnTo>
                <a:lnTo>
                  <a:pt x="535317" y="423974"/>
                </a:lnTo>
                <a:lnTo>
                  <a:pt x="538521" y="410348"/>
                </a:lnTo>
                <a:lnTo>
                  <a:pt x="538018" y="406781"/>
                </a:lnTo>
                <a:lnTo>
                  <a:pt x="536730" y="403451"/>
                </a:lnTo>
                <a:lnTo>
                  <a:pt x="532759" y="397211"/>
                </a:lnTo>
                <a:lnTo>
                  <a:pt x="527820" y="391262"/>
                </a:lnTo>
                <a:lnTo>
                  <a:pt x="525168" y="389295"/>
                </a:lnTo>
                <a:lnTo>
                  <a:pt x="516887" y="385574"/>
                </a:lnTo>
                <a:lnTo>
                  <a:pt x="503015" y="376266"/>
                </a:lnTo>
                <a:lnTo>
                  <a:pt x="490215" y="368061"/>
                </a:lnTo>
                <a:lnTo>
                  <a:pt x="486764" y="365255"/>
                </a:lnTo>
                <a:lnTo>
                  <a:pt x="482558" y="363384"/>
                </a:lnTo>
                <a:lnTo>
                  <a:pt x="467537" y="359799"/>
                </a:lnTo>
                <a:lnTo>
                  <a:pt x="451022" y="354080"/>
                </a:lnTo>
                <a:lnTo>
                  <a:pt x="439739" y="352408"/>
                </a:lnTo>
                <a:lnTo>
                  <a:pt x="428375" y="351665"/>
                </a:lnTo>
                <a:lnTo>
                  <a:pt x="422677" y="351467"/>
                </a:lnTo>
                <a:lnTo>
                  <a:pt x="411258" y="352287"/>
                </a:lnTo>
                <a:lnTo>
                  <a:pt x="355962" y="357908"/>
                </a:lnTo>
                <a:lnTo>
                  <a:pt x="340023" y="358872"/>
                </a:lnTo>
                <a:lnTo>
                  <a:pt x="320239" y="359301"/>
                </a:lnTo>
                <a:lnTo>
                  <a:pt x="303914" y="362272"/>
                </a:lnTo>
                <a:lnTo>
                  <a:pt x="283506" y="367111"/>
                </a:lnTo>
                <a:lnTo>
                  <a:pt x="260375" y="373194"/>
                </a:lnTo>
                <a:lnTo>
                  <a:pt x="243050" y="378202"/>
                </a:lnTo>
                <a:lnTo>
                  <a:pt x="229595" y="382493"/>
                </a:lnTo>
                <a:lnTo>
                  <a:pt x="189761" y="396224"/>
                </a:lnTo>
                <a:lnTo>
                  <a:pt x="174399" y="402254"/>
                </a:lnTo>
                <a:lnTo>
                  <a:pt x="161220" y="408109"/>
                </a:lnTo>
                <a:lnTo>
                  <a:pt x="143092" y="416760"/>
                </a:lnTo>
                <a:lnTo>
                  <a:pt x="131431" y="422494"/>
                </a:lnTo>
                <a:lnTo>
                  <a:pt x="126607" y="426308"/>
                </a:lnTo>
                <a:lnTo>
                  <a:pt x="118707" y="435627"/>
                </a:lnTo>
                <a:lnTo>
                  <a:pt x="114315" y="438874"/>
                </a:lnTo>
                <a:lnTo>
                  <a:pt x="99031" y="445349"/>
                </a:lnTo>
                <a:lnTo>
                  <a:pt x="83390" y="457534"/>
                </a:lnTo>
                <a:lnTo>
                  <a:pt x="75687" y="464427"/>
                </a:lnTo>
                <a:lnTo>
                  <a:pt x="73252" y="467599"/>
                </a:lnTo>
                <a:lnTo>
                  <a:pt x="70547" y="473663"/>
                </a:lnTo>
                <a:lnTo>
                  <a:pt x="68873" y="475662"/>
                </a:lnTo>
                <a:lnTo>
                  <a:pt x="66804" y="476994"/>
                </a:lnTo>
                <a:lnTo>
                  <a:pt x="64472" y="477882"/>
                </a:lnTo>
                <a:lnTo>
                  <a:pt x="62918" y="479427"/>
                </a:lnTo>
                <a:lnTo>
                  <a:pt x="61882" y="481409"/>
                </a:lnTo>
                <a:lnTo>
                  <a:pt x="61191" y="483683"/>
                </a:lnTo>
                <a:lnTo>
                  <a:pt x="59778" y="485199"/>
                </a:lnTo>
                <a:lnTo>
                  <a:pt x="57883" y="486209"/>
                </a:lnTo>
                <a:lnTo>
                  <a:pt x="51237" y="48823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0"/>
            <a:r>
              <a:rPr lang="en-US" dirty="0"/>
              <a:t>|x+1|=</a:t>
            </a:r>
            <a:r>
              <a:rPr lang="en-US" dirty="0" smtClean="0"/>
              <a:t>5</a:t>
            </a:r>
            <a:endParaRPr lang="en-US" dirty="0"/>
          </a:p>
        </p:txBody>
      </p:sp>
      <p:sp>
        <p:nvSpPr>
          <p:cNvPr id="3" name="SMARTPenAnnotation273"/>
          <p:cNvSpPr/>
          <p:nvPr/>
        </p:nvSpPr>
        <p:spPr>
          <a:xfrm>
            <a:off x="620077" y="1774507"/>
            <a:ext cx="411481" cy="377191"/>
          </a:xfrm>
          <a:custGeom>
            <a:avLst/>
            <a:gdLst/>
            <a:ahLst/>
            <a:cxnLst/>
            <a:rect l="0" t="0" r="0" b="0"/>
            <a:pathLst>
              <a:path w="411481" h="377191">
                <a:moveTo>
                  <a:pt x="0" y="0"/>
                </a:moveTo>
                <a:lnTo>
                  <a:pt x="4551" y="9102"/>
                </a:lnTo>
                <a:lnTo>
                  <a:pt x="11932" y="19313"/>
                </a:lnTo>
                <a:lnTo>
                  <a:pt x="17368" y="27951"/>
                </a:lnTo>
                <a:lnTo>
                  <a:pt x="22959" y="37188"/>
                </a:lnTo>
                <a:lnTo>
                  <a:pt x="31462" y="48695"/>
                </a:lnTo>
                <a:lnTo>
                  <a:pt x="37160" y="58472"/>
                </a:lnTo>
                <a:lnTo>
                  <a:pt x="42868" y="69168"/>
                </a:lnTo>
                <a:lnTo>
                  <a:pt x="54294" y="91556"/>
                </a:lnTo>
                <a:lnTo>
                  <a:pt x="62548" y="102922"/>
                </a:lnTo>
                <a:lnTo>
                  <a:pt x="67416" y="108619"/>
                </a:lnTo>
                <a:lnTo>
                  <a:pt x="80445" y="125110"/>
                </a:lnTo>
                <a:lnTo>
                  <a:pt x="112093" y="166741"/>
                </a:lnTo>
                <a:lnTo>
                  <a:pt x="119496" y="175931"/>
                </a:lnTo>
                <a:lnTo>
                  <a:pt x="126336" y="183962"/>
                </a:lnTo>
                <a:lnTo>
                  <a:pt x="132802" y="191222"/>
                </a:lnTo>
                <a:lnTo>
                  <a:pt x="145066" y="201827"/>
                </a:lnTo>
                <a:lnTo>
                  <a:pt x="156866" y="210669"/>
                </a:lnTo>
                <a:lnTo>
                  <a:pt x="168461" y="220948"/>
                </a:lnTo>
                <a:lnTo>
                  <a:pt x="197744" y="244567"/>
                </a:lnTo>
                <a:lnTo>
                  <a:pt x="233619" y="272526"/>
                </a:lnTo>
                <a:lnTo>
                  <a:pt x="259088" y="291303"/>
                </a:lnTo>
                <a:lnTo>
                  <a:pt x="268928" y="298977"/>
                </a:lnTo>
                <a:lnTo>
                  <a:pt x="277393" y="305998"/>
                </a:lnTo>
                <a:lnTo>
                  <a:pt x="284941" y="312584"/>
                </a:lnTo>
                <a:lnTo>
                  <a:pt x="293783" y="318879"/>
                </a:lnTo>
                <a:lnTo>
                  <a:pt x="303488" y="324981"/>
                </a:lnTo>
                <a:lnTo>
                  <a:pt x="313768" y="330954"/>
                </a:lnTo>
                <a:lnTo>
                  <a:pt x="332810" y="342671"/>
                </a:lnTo>
                <a:lnTo>
                  <a:pt x="341888" y="348462"/>
                </a:lnTo>
                <a:lnTo>
                  <a:pt x="351750" y="353276"/>
                </a:lnTo>
                <a:lnTo>
                  <a:pt x="362135" y="357437"/>
                </a:lnTo>
                <a:lnTo>
                  <a:pt x="372868" y="361164"/>
                </a:lnTo>
                <a:lnTo>
                  <a:pt x="380977" y="364601"/>
                </a:lnTo>
                <a:lnTo>
                  <a:pt x="392525" y="370960"/>
                </a:lnTo>
                <a:lnTo>
                  <a:pt x="400833" y="374421"/>
                </a:lnTo>
                <a:lnTo>
                  <a:pt x="411480" y="37719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274"/>
          <p:cNvSpPr/>
          <p:nvPr/>
        </p:nvSpPr>
        <p:spPr>
          <a:xfrm>
            <a:off x="594359" y="1868805"/>
            <a:ext cx="548641" cy="480060"/>
          </a:xfrm>
          <a:custGeom>
            <a:avLst/>
            <a:gdLst/>
            <a:ahLst/>
            <a:cxnLst/>
            <a:rect l="0" t="0" r="0" b="0"/>
            <a:pathLst>
              <a:path w="548641" h="480060">
                <a:moveTo>
                  <a:pt x="548640" y="0"/>
                </a:moveTo>
                <a:lnTo>
                  <a:pt x="529328" y="19312"/>
                </a:lnTo>
                <a:lnTo>
                  <a:pt x="520270" y="32921"/>
                </a:lnTo>
                <a:lnTo>
                  <a:pt x="511901" y="46064"/>
                </a:lnTo>
                <a:lnTo>
                  <a:pt x="507003" y="53569"/>
                </a:lnTo>
                <a:lnTo>
                  <a:pt x="500879" y="62383"/>
                </a:lnTo>
                <a:lnTo>
                  <a:pt x="486456" y="82335"/>
                </a:lnTo>
                <a:lnTo>
                  <a:pt x="478609" y="92038"/>
                </a:lnTo>
                <a:lnTo>
                  <a:pt x="470520" y="101363"/>
                </a:lnTo>
                <a:lnTo>
                  <a:pt x="462270" y="110438"/>
                </a:lnTo>
                <a:lnTo>
                  <a:pt x="453913" y="118393"/>
                </a:lnTo>
                <a:lnTo>
                  <a:pt x="437007" y="132311"/>
                </a:lnTo>
                <a:lnTo>
                  <a:pt x="406873" y="155408"/>
                </a:lnTo>
                <a:lnTo>
                  <a:pt x="397931" y="163613"/>
                </a:lnTo>
                <a:lnTo>
                  <a:pt x="390065" y="171940"/>
                </a:lnTo>
                <a:lnTo>
                  <a:pt x="382916" y="180349"/>
                </a:lnTo>
                <a:lnTo>
                  <a:pt x="374340" y="187860"/>
                </a:lnTo>
                <a:lnTo>
                  <a:pt x="364813" y="194772"/>
                </a:lnTo>
                <a:lnTo>
                  <a:pt x="354651" y="201286"/>
                </a:lnTo>
                <a:lnTo>
                  <a:pt x="338280" y="216143"/>
                </a:lnTo>
                <a:lnTo>
                  <a:pt x="331248" y="224105"/>
                </a:lnTo>
                <a:lnTo>
                  <a:pt x="315814" y="240572"/>
                </a:lnTo>
                <a:lnTo>
                  <a:pt x="307698" y="248963"/>
                </a:lnTo>
                <a:lnTo>
                  <a:pt x="295620" y="259321"/>
                </a:lnTo>
                <a:lnTo>
                  <a:pt x="280900" y="270988"/>
                </a:lnTo>
                <a:lnTo>
                  <a:pt x="264419" y="283528"/>
                </a:lnTo>
                <a:lnTo>
                  <a:pt x="250575" y="294746"/>
                </a:lnTo>
                <a:lnTo>
                  <a:pt x="238487" y="305082"/>
                </a:lnTo>
                <a:lnTo>
                  <a:pt x="227572" y="314831"/>
                </a:lnTo>
                <a:lnTo>
                  <a:pt x="217437" y="323234"/>
                </a:lnTo>
                <a:lnTo>
                  <a:pt x="207823" y="330742"/>
                </a:lnTo>
                <a:lnTo>
                  <a:pt x="157261" y="368322"/>
                </a:lnTo>
                <a:lnTo>
                  <a:pt x="138474" y="381503"/>
                </a:lnTo>
                <a:lnTo>
                  <a:pt x="60042" y="434303"/>
                </a:lnTo>
                <a:lnTo>
                  <a:pt x="43402" y="446923"/>
                </a:lnTo>
                <a:lnTo>
                  <a:pt x="27889" y="456695"/>
                </a:lnTo>
                <a:lnTo>
                  <a:pt x="12424" y="468530"/>
                </a:lnTo>
                <a:lnTo>
                  <a:pt x="0" y="480059"/>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275"/>
          <p:cNvSpPr/>
          <p:nvPr/>
        </p:nvSpPr>
        <p:spPr>
          <a:xfrm>
            <a:off x="1280159" y="2031682"/>
            <a:ext cx="591504" cy="68581"/>
          </a:xfrm>
          <a:custGeom>
            <a:avLst/>
            <a:gdLst/>
            <a:ahLst/>
            <a:cxnLst/>
            <a:rect l="0" t="0" r="0" b="0"/>
            <a:pathLst>
              <a:path w="591504" h="68581">
                <a:moveTo>
                  <a:pt x="0" y="68580"/>
                </a:moveTo>
                <a:lnTo>
                  <a:pt x="18204" y="64029"/>
                </a:lnTo>
                <a:lnTo>
                  <a:pt x="26423" y="62689"/>
                </a:lnTo>
                <a:lnTo>
                  <a:pt x="43177" y="61199"/>
                </a:lnTo>
                <a:lnTo>
                  <a:pt x="51644" y="59849"/>
                </a:lnTo>
                <a:lnTo>
                  <a:pt x="60147" y="57997"/>
                </a:lnTo>
                <a:lnTo>
                  <a:pt x="68673" y="55810"/>
                </a:lnTo>
                <a:lnTo>
                  <a:pt x="78167" y="54352"/>
                </a:lnTo>
                <a:lnTo>
                  <a:pt x="88307" y="53379"/>
                </a:lnTo>
                <a:lnTo>
                  <a:pt x="98876" y="52731"/>
                </a:lnTo>
                <a:lnTo>
                  <a:pt x="116400" y="50394"/>
                </a:lnTo>
                <a:lnTo>
                  <a:pt x="163811" y="42717"/>
                </a:lnTo>
                <a:lnTo>
                  <a:pt x="184455" y="38956"/>
                </a:lnTo>
                <a:lnTo>
                  <a:pt x="217553" y="32236"/>
                </a:lnTo>
                <a:lnTo>
                  <a:pt x="232665" y="30063"/>
                </a:lnTo>
                <a:lnTo>
                  <a:pt x="247503" y="28615"/>
                </a:lnTo>
                <a:lnTo>
                  <a:pt x="262157" y="27649"/>
                </a:lnTo>
                <a:lnTo>
                  <a:pt x="275737" y="26053"/>
                </a:lnTo>
                <a:lnTo>
                  <a:pt x="288599" y="24036"/>
                </a:lnTo>
                <a:lnTo>
                  <a:pt x="300985" y="21739"/>
                </a:lnTo>
                <a:lnTo>
                  <a:pt x="313052" y="20208"/>
                </a:lnTo>
                <a:lnTo>
                  <a:pt x="324906" y="19187"/>
                </a:lnTo>
                <a:lnTo>
                  <a:pt x="336619" y="18506"/>
                </a:lnTo>
                <a:lnTo>
                  <a:pt x="348238" y="17100"/>
                </a:lnTo>
                <a:lnTo>
                  <a:pt x="359794" y="15210"/>
                </a:lnTo>
                <a:lnTo>
                  <a:pt x="371308" y="12998"/>
                </a:lnTo>
                <a:lnTo>
                  <a:pt x="382794" y="11523"/>
                </a:lnTo>
                <a:lnTo>
                  <a:pt x="394261" y="10539"/>
                </a:lnTo>
                <a:lnTo>
                  <a:pt x="405716" y="9884"/>
                </a:lnTo>
                <a:lnTo>
                  <a:pt x="417162" y="8494"/>
                </a:lnTo>
                <a:lnTo>
                  <a:pt x="428603" y="6615"/>
                </a:lnTo>
                <a:lnTo>
                  <a:pt x="440041" y="4410"/>
                </a:lnTo>
                <a:lnTo>
                  <a:pt x="453381" y="2940"/>
                </a:lnTo>
                <a:lnTo>
                  <a:pt x="467989" y="1960"/>
                </a:lnTo>
                <a:lnTo>
                  <a:pt x="483443" y="1307"/>
                </a:lnTo>
                <a:lnTo>
                  <a:pt x="523474" y="581"/>
                </a:lnTo>
                <a:lnTo>
                  <a:pt x="591503"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276"/>
          <p:cNvSpPr/>
          <p:nvPr/>
        </p:nvSpPr>
        <p:spPr>
          <a:xfrm>
            <a:off x="1288732" y="2220277"/>
            <a:ext cx="625794" cy="137161"/>
          </a:xfrm>
          <a:custGeom>
            <a:avLst/>
            <a:gdLst/>
            <a:ahLst/>
            <a:cxnLst/>
            <a:rect l="0" t="0" r="0" b="0"/>
            <a:pathLst>
              <a:path w="625794" h="137161">
                <a:moveTo>
                  <a:pt x="0" y="137160"/>
                </a:moveTo>
                <a:lnTo>
                  <a:pt x="13652" y="132609"/>
                </a:lnTo>
                <a:lnTo>
                  <a:pt x="31244" y="129779"/>
                </a:lnTo>
                <a:lnTo>
                  <a:pt x="57977" y="122714"/>
                </a:lnTo>
                <a:lnTo>
                  <a:pt x="186723" y="86631"/>
                </a:lnTo>
                <a:lnTo>
                  <a:pt x="241738" y="72475"/>
                </a:lnTo>
                <a:lnTo>
                  <a:pt x="317689" y="54600"/>
                </a:lnTo>
                <a:lnTo>
                  <a:pt x="376282" y="41789"/>
                </a:lnTo>
                <a:lnTo>
                  <a:pt x="395634" y="38337"/>
                </a:lnTo>
                <a:lnTo>
                  <a:pt x="437457" y="31961"/>
                </a:lnTo>
                <a:lnTo>
                  <a:pt x="458326" y="27975"/>
                </a:lnTo>
                <a:lnTo>
                  <a:pt x="478905" y="23412"/>
                </a:lnTo>
                <a:lnTo>
                  <a:pt x="499293" y="18466"/>
                </a:lnTo>
                <a:lnTo>
                  <a:pt x="515742" y="15168"/>
                </a:lnTo>
                <a:lnTo>
                  <a:pt x="529566" y="12970"/>
                </a:lnTo>
                <a:lnTo>
                  <a:pt x="541639" y="11504"/>
                </a:lnTo>
                <a:lnTo>
                  <a:pt x="552545" y="10527"/>
                </a:lnTo>
                <a:lnTo>
                  <a:pt x="562673" y="9875"/>
                </a:lnTo>
                <a:lnTo>
                  <a:pt x="581547" y="8199"/>
                </a:lnTo>
                <a:lnTo>
                  <a:pt x="590581" y="6419"/>
                </a:lnTo>
                <a:lnTo>
                  <a:pt x="625793"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277"/>
          <p:cNvSpPr/>
          <p:nvPr/>
        </p:nvSpPr>
        <p:spPr>
          <a:xfrm>
            <a:off x="2043112" y="2108835"/>
            <a:ext cx="480061" cy="77153"/>
          </a:xfrm>
          <a:custGeom>
            <a:avLst/>
            <a:gdLst/>
            <a:ahLst/>
            <a:cxnLst/>
            <a:rect l="0" t="0" r="0" b="0"/>
            <a:pathLst>
              <a:path w="480061" h="77153">
                <a:moveTo>
                  <a:pt x="0" y="77152"/>
                </a:moveTo>
                <a:lnTo>
                  <a:pt x="9102" y="68050"/>
                </a:lnTo>
                <a:lnTo>
                  <a:pt x="13688" y="65369"/>
                </a:lnTo>
                <a:lnTo>
                  <a:pt x="18650" y="63582"/>
                </a:lnTo>
                <a:lnTo>
                  <a:pt x="23863" y="62390"/>
                </a:lnTo>
                <a:lnTo>
                  <a:pt x="28291" y="60643"/>
                </a:lnTo>
                <a:lnTo>
                  <a:pt x="32196" y="58526"/>
                </a:lnTo>
                <a:lnTo>
                  <a:pt x="35751" y="56162"/>
                </a:lnTo>
                <a:lnTo>
                  <a:pt x="40027" y="54587"/>
                </a:lnTo>
                <a:lnTo>
                  <a:pt x="49857" y="52835"/>
                </a:lnTo>
                <a:lnTo>
                  <a:pt x="57051" y="51416"/>
                </a:lnTo>
                <a:lnTo>
                  <a:pt x="75203" y="47299"/>
                </a:lnTo>
                <a:lnTo>
                  <a:pt x="83473" y="44867"/>
                </a:lnTo>
                <a:lnTo>
                  <a:pt x="90891" y="42294"/>
                </a:lnTo>
                <a:lnTo>
                  <a:pt x="97742" y="39626"/>
                </a:lnTo>
                <a:lnTo>
                  <a:pt x="104214" y="37847"/>
                </a:lnTo>
                <a:lnTo>
                  <a:pt x="116485" y="35871"/>
                </a:lnTo>
                <a:lnTo>
                  <a:pt x="128288" y="34992"/>
                </a:lnTo>
                <a:lnTo>
                  <a:pt x="140837" y="33649"/>
                </a:lnTo>
                <a:lnTo>
                  <a:pt x="148184" y="31958"/>
                </a:lnTo>
                <a:lnTo>
                  <a:pt x="155939" y="29878"/>
                </a:lnTo>
                <a:lnTo>
                  <a:pt x="163967" y="28491"/>
                </a:lnTo>
                <a:lnTo>
                  <a:pt x="172177" y="27566"/>
                </a:lnTo>
                <a:lnTo>
                  <a:pt x="180507" y="26950"/>
                </a:lnTo>
                <a:lnTo>
                  <a:pt x="188918" y="26539"/>
                </a:lnTo>
                <a:lnTo>
                  <a:pt x="205884" y="26082"/>
                </a:lnTo>
                <a:lnTo>
                  <a:pt x="228696" y="23103"/>
                </a:lnTo>
                <a:lnTo>
                  <a:pt x="328429" y="8115"/>
                </a:lnTo>
                <a:lnTo>
                  <a:pt x="350398" y="5410"/>
                </a:lnTo>
                <a:lnTo>
                  <a:pt x="367901" y="3606"/>
                </a:lnTo>
                <a:lnTo>
                  <a:pt x="384332" y="2404"/>
                </a:lnTo>
                <a:lnTo>
                  <a:pt x="400049" y="1603"/>
                </a:lnTo>
                <a:lnTo>
                  <a:pt x="480060"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278"/>
          <p:cNvSpPr/>
          <p:nvPr/>
        </p:nvSpPr>
        <p:spPr>
          <a:xfrm>
            <a:off x="2566288" y="2040255"/>
            <a:ext cx="316930" cy="418713"/>
          </a:xfrm>
          <a:custGeom>
            <a:avLst/>
            <a:gdLst/>
            <a:ahLst/>
            <a:cxnLst/>
            <a:rect l="0" t="0" r="0" b="0"/>
            <a:pathLst>
              <a:path w="316930" h="418713">
                <a:moveTo>
                  <a:pt x="316929" y="0"/>
                </a:moveTo>
                <a:lnTo>
                  <a:pt x="298725" y="4551"/>
                </a:lnTo>
                <a:lnTo>
                  <a:pt x="291458" y="5891"/>
                </a:lnTo>
                <a:lnTo>
                  <a:pt x="284709" y="6785"/>
                </a:lnTo>
                <a:lnTo>
                  <a:pt x="278304" y="7381"/>
                </a:lnTo>
                <a:lnTo>
                  <a:pt x="271176" y="9683"/>
                </a:lnTo>
                <a:lnTo>
                  <a:pt x="263567" y="13122"/>
                </a:lnTo>
                <a:lnTo>
                  <a:pt x="241746" y="24525"/>
                </a:lnTo>
                <a:lnTo>
                  <a:pt x="217306" y="36912"/>
                </a:lnTo>
                <a:lnTo>
                  <a:pt x="211461" y="40800"/>
                </a:lnTo>
                <a:lnTo>
                  <a:pt x="205659" y="45297"/>
                </a:lnTo>
                <a:lnTo>
                  <a:pt x="199887" y="50201"/>
                </a:lnTo>
                <a:lnTo>
                  <a:pt x="193181" y="55374"/>
                </a:lnTo>
                <a:lnTo>
                  <a:pt x="185853" y="60729"/>
                </a:lnTo>
                <a:lnTo>
                  <a:pt x="178110" y="66203"/>
                </a:lnTo>
                <a:lnTo>
                  <a:pt x="170090" y="70805"/>
                </a:lnTo>
                <a:lnTo>
                  <a:pt x="161887" y="74826"/>
                </a:lnTo>
                <a:lnTo>
                  <a:pt x="153560" y="78459"/>
                </a:lnTo>
                <a:lnTo>
                  <a:pt x="146104" y="82786"/>
                </a:lnTo>
                <a:lnTo>
                  <a:pt x="139228" y="87575"/>
                </a:lnTo>
                <a:lnTo>
                  <a:pt x="132739" y="92673"/>
                </a:lnTo>
                <a:lnTo>
                  <a:pt x="125556" y="97977"/>
                </a:lnTo>
                <a:lnTo>
                  <a:pt x="109954" y="108950"/>
                </a:lnTo>
                <a:lnTo>
                  <a:pt x="102746" y="114543"/>
                </a:lnTo>
                <a:lnTo>
                  <a:pt x="96035" y="120177"/>
                </a:lnTo>
                <a:lnTo>
                  <a:pt x="89656" y="125838"/>
                </a:lnTo>
                <a:lnTo>
                  <a:pt x="84451" y="132469"/>
                </a:lnTo>
                <a:lnTo>
                  <a:pt x="80029" y="139748"/>
                </a:lnTo>
                <a:lnTo>
                  <a:pt x="76128" y="147457"/>
                </a:lnTo>
                <a:lnTo>
                  <a:pt x="71623" y="154502"/>
                </a:lnTo>
                <a:lnTo>
                  <a:pt x="66714" y="161104"/>
                </a:lnTo>
                <a:lnTo>
                  <a:pt x="57132" y="173519"/>
                </a:lnTo>
                <a:lnTo>
                  <a:pt x="49699" y="185387"/>
                </a:lnTo>
                <a:lnTo>
                  <a:pt x="43220" y="197011"/>
                </a:lnTo>
                <a:lnTo>
                  <a:pt x="34217" y="214266"/>
                </a:lnTo>
                <a:lnTo>
                  <a:pt x="28402" y="226674"/>
                </a:lnTo>
                <a:lnTo>
                  <a:pt x="25518" y="233983"/>
                </a:lnTo>
                <a:lnTo>
                  <a:pt x="22642" y="241714"/>
                </a:lnTo>
                <a:lnTo>
                  <a:pt x="18820" y="250677"/>
                </a:lnTo>
                <a:lnTo>
                  <a:pt x="9494" y="270797"/>
                </a:lnTo>
                <a:lnTo>
                  <a:pt x="6245" y="279591"/>
                </a:lnTo>
                <a:lnTo>
                  <a:pt x="4079" y="287359"/>
                </a:lnTo>
                <a:lnTo>
                  <a:pt x="2635" y="294442"/>
                </a:lnTo>
                <a:lnTo>
                  <a:pt x="1030" y="307393"/>
                </a:lnTo>
                <a:lnTo>
                  <a:pt x="317" y="319499"/>
                </a:lnTo>
                <a:lnTo>
                  <a:pt x="0" y="331229"/>
                </a:lnTo>
                <a:lnTo>
                  <a:pt x="868" y="336072"/>
                </a:lnTo>
                <a:lnTo>
                  <a:pt x="4373" y="343993"/>
                </a:lnTo>
                <a:lnTo>
                  <a:pt x="16251" y="367459"/>
                </a:lnTo>
                <a:lnTo>
                  <a:pt x="23909" y="377628"/>
                </a:lnTo>
                <a:lnTo>
                  <a:pt x="31441" y="383099"/>
                </a:lnTo>
                <a:lnTo>
                  <a:pt x="41138" y="388706"/>
                </a:lnTo>
                <a:lnTo>
                  <a:pt x="51798" y="394373"/>
                </a:lnTo>
                <a:lnTo>
                  <a:pt x="74163" y="405772"/>
                </a:lnTo>
                <a:lnTo>
                  <a:pt x="79838" y="407675"/>
                </a:lnTo>
                <a:lnTo>
                  <a:pt x="85526" y="408943"/>
                </a:lnTo>
                <a:lnTo>
                  <a:pt x="91223" y="409789"/>
                </a:lnTo>
                <a:lnTo>
                  <a:pt x="96926" y="411305"/>
                </a:lnTo>
                <a:lnTo>
                  <a:pt x="102633" y="413268"/>
                </a:lnTo>
                <a:lnTo>
                  <a:pt x="108342" y="415529"/>
                </a:lnTo>
                <a:lnTo>
                  <a:pt x="115006" y="417037"/>
                </a:lnTo>
                <a:lnTo>
                  <a:pt x="122306" y="418042"/>
                </a:lnTo>
                <a:lnTo>
                  <a:pt x="130030" y="418712"/>
                </a:lnTo>
                <a:lnTo>
                  <a:pt x="139942" y="418206"/>
                </a:lnTo>
                <a:lnTo>
                  <a:pt x="151313" y="416916"/>
                </a:lnTo>
                <a:lnTo>
                  <a:pt x="163656" y="415104"/>
                </a:lnTo>
                <a:lnTo>
                  <a:pt x="175694" y="413896"/>
                </a:lnTo>
                <a:lnTo>
                  <a:pt x="187530" y="413090"/>
                </a:lnTo>
                <a:lnTo>
                  <a:pt x="199230" y="412554"/>
                </a:lnTo>
                <a:lnTo>
                  <a:pt x="208936" y="411243"/>
                </a:lnTo>
                <a:lnTo>
                  <a:pt x="217311" y="409417"/>
                </a:lnTo>
                <a:lnTo>
                  <a:pt x="224800" y="407247"/>
                </a:lnTo>
                <a:lnTo>
                  <a:pt x="230744" y="404848"/>
                </a:lnTo>
                <a:lnTo>
                  <a:pt x="239890" y="399642"/>
                </a:lnTo>
                <a:lnTo>
                  <a:pt x="249669" y="394153"/>
                </a:lnTo>
                <a:lnTo>
                  <a:pt x="259413" y="388539"/>
                </a:lnTo>
                <a:lnTo>
                  <a:pt x="266919" y="382869"/>
                </a:lnTo>
                <a:lnTo>
                  <a:pt x="276499" y="374322"/>
                </a:lnTo>
                <a:lnTo>
                  <a:pt x="282450" y="366072"/>
                </a:lnTo>
                <a:lnTo>
                  <a:pt x="291156" y="353258"/>
                </a:lnTo>
                <a:lnTo>
                  <a:pt x="294032" y="349805"/>
                </a:lnTo>
                <a:lnTo>
                  <a:pt x="297227" y="343429"/>
                </a:lnTo>
                <a:lnTo>
                  <a:pt x="298079" y="340395"/>
                </a:lnTo>
                <a:lnTo>
                  <a:pt x="301566" y="334484"/>
                </a:lnTo>
                <a:lnTo>
                  <a:pt x="303830" y="331574"/>
                </a:lnTo>
                <a:lnTo>
                  <a:pt x="305339" y="327729"/>
                </a:lnTo>
                <a:lnTo>
                  <a:pt x="307015" y="318377"/>
                </a:lnTo>
                <a:lnTo>
                  <a:pt x="305221" y="307871"/>
                </a:lnTo>
                <a:lnTo>
                  <a:pt x="302200" y="297804"/>
                </a:lnTo>
                <a:lnTo>
                  <a:pt x="300858" y="290154"/>
                </a:lnTo>
                <a:lnTo>
                  <a:pt x="299547" y="286781"/>
                </a:lnTo>
                <a:lnTo>
                  <a:pt x="295551" y="280493"/>
                </a:lnTo>
                <a:lnTo>
                  <a:pt x="288060" y="271983"/>
                </a:lnTo>
                <a:lnTo>
                  <a:pt x="278381" y="262804"/>
                </a:lnTo>
                <a:lnTo>
                  <a:pt x="273133" y="259022"/>
                </a:lnTo>
                <a:lnTo>
                  <a:pt x="267729" y="255549"/>
                </a:lnTo>
                <a:lnTo>
                  <a:pt x="259185" y="251690"/>
                </a:lnTo>
                <a:lnTo>
                  <a:pt x="250307" y="249022"/>
                </a:lnTo>
                <a:lnTo>
                  <a:pt x="236837" y="244661"/>
                </a:lnTo>
                <a:lnTo>
                  <a:pt x="228292" y="243117"/>
                </a:lnTo>
                <a:lnTo>
                  <a:pt x="218785" y="242088"/>
                </a:lnTo>
                <a:lnTo>
                  <a:pt x="208637" y="241402"/>
                </a:lnTo>
                <a:lnTo>
                  <a:pt x="195204" y="241897"/>
                </a:lnTo>
                <a:lnTo>
                  <a:pt x="179582" y="243180"/>
                </a:lnTo>
                <a:lnTo>
                  <a:pt x="162499" y="244987"/>
                </a:lnTo>
                <a:lnTo>
                  <a:pt x="149206" y="246192"/>
                </a:lnTo>
                <a:lnTo>
                  <a:pt x="138438" y="246995"/>
                </a:lnTo>
                <a:lnTo>
                  <a:pt x="121395" y="247888"/>
                </a:lnTo>
                <a:lnTo>
                  <a:pt x="107470" y="248285"/>
                </a:lnTo>
                <a:lnTo>
                  <a:pt x="101090" y="249343"/>
                </a:lnTo>
                <a:lnTo>
                  <a:pt x="94931" y="251001"/>
                </a:lnTo>
                <a:lnTo>
                  <a:pt x="80461" y="255955"/>
                </a:lnTo>
                <a:lnTo>
                  <a:pt x="79274" y="257314"/>
                </a:lnTo>
                <a:lnTo>
                  <a:pt x="78482" y="259173"/>
                </a:lnTo>
                <a:lnTo>
                  <a:pt x="76899" y="26574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279"/>
          <p:cNvSpPr/>
          <p:nvPr/>
        </p:nvSpPr>
        <p:spPr>
          <a:xfrm>
            <a:off x="722947" y="2837497"/>
            <a:ext cx="514351" cy="445771"/>
          </a:xfrm>
          <a:custGeom>
            <a:avLst/>
            <a:gdLst/>
            <a:ahLst/>
            <a:cxnLst/>
            <a:rect l="0" t="0" r="0" b="0"/>
            <a:pathLst>
              <a:path w="514351" h="445771">
                <a:moveTo>
                  <a:pt x="0" y="0"/>
                </a:moveTo>
                <a:lnTo>
                  <a:pt x="0" y="4551"/>
                </a:lnTo>
                <a:lnTo>
                  <a:pt x="952" y="6844"/>
                </a:lnTo>
                <a:lnTo>
                  <a:pt x="6844" y="14622"/>
                </a:lnTo>
                <a:lnTo>
                  <a:pt x="16527" y="24864"/>
                </a:lnTo>
                <a:lnTo>
                  <a:pt x="29253" y="37721"/>
                </a:lnTo>
                <a:lnTo>
                  <a:pt x="37599" y="45150"/>
                </a:lnTo>
                <a:lnTo>
                  <a:pt x="46974" y="52960"/>
                </a:lnTo>
                <a:lnTo>
                  <a:pt x="57033" y="61024"/>
                </a:lnTo>
                <a:lnTo>
                  <a:pt x="65645" y="68305"/>
                </a:lnTo>
                <a:lnTo>
                  <a:pt x="80293" y="81475"/>
                </a:lnTo>
                <a:lnTo>
                  <a:pt x="93533" y="95274"/>
                </a:lnTo>
                <a:lnTo>
                  <a:pt x="131105" y="136007"/>
                </a:lnTo>
                <a:lnTo>
                  <a:pt x="147411" y="152584"/>
                </a:lnTo>
                <a:lnTo>
                  <a:pt x="161139" y="165540"/>
                </a:lnTo>
                <a:lnTo>
                  <a:pt x="173149" y="176083"/>
                </a:lnTo>
                <a:lnTo>
                  <a:pt x="183060" y="185969"/>
                </a:lnTo>
                <a:lnTo>
                  <a:pt x="191572" y="195417"/>
                </a:lnTo>
                <a:lnTo>
                  <a:pt x="199152" y="204573"/>
                </a:lnTo>
                <a:lnTo>
                  <a:pt x="209921" y="215439"/>
                </a:lnTo>
                <a:lnTo>
                  <a:pt x="222815" y="227446"/>
                </a:lnTo>
                <a:lnTo>
                  <a:pt x="237126" y="240213"/>
                </a:lnTo>
                <a:lnTo>
                  <a:pt x="249524" y="250630"/>
                </a:lnTo>
                <a:lnTo>
                  <a:pt x="260647" y="259479"/>
                </a:lnTo>
                <a:lnTo>
                  <a:pt x="270919" y="267284"/>
                </a:lnTo>
                <a:lnTo>
                  <a:pt x="279673" y="274391"/>
                </a:lnTo>
                <a:lnTo>
                  <a:pt x="294479" y="287369"/>
                </a:lnTo>
                <a:lnTo>
                  <a:pt x="315029" y="307107"/>
                </a:lnTo>
                <a:lnTo>
                  <a:pt x="362477" y="354033"/>
                </a:lnTo>
                <a:lnTo>
                  <a:pt x="373096" y="362705"/>
                </a:lnTo>
                <a:lnTo>
                  <a:pt x="383033" y="369438"/>
                </a:lnTo>
                <a:lnTo>
                  <a:pt x="392516" y="374880"/>
                </a:lnTo>
                <a:lnTo>
                  <a:pt x="405591" y="386006"/>
                </a:lnTo>
                <a:lnTo>
                  <a:pt x="415530" y="396348"/>
                </a:lnTo>
                <a:lnTo>
                  <a:pt x="426298" y="404120"/>
                </a:lnTo>
                <a:lnTo>
                  <a:pt x="445053" y="415829"/>
                </a:lnTo>
                <a:lnTo>
                  <a:pt x="456722" y="422952"/>
                </a:lnTo>
                <a:lnTo>
                  <a:pt x="467359" y="428653"/>
                </a:lnTo>
                <a:lnTo>
                  <a:pt x="477308" y="433406"/>
                </a:lnTo>
                <a:lnTo>
                  <a:pt x="500154" y="443328"/>
                </a:lnTo>
                <a:lnTo>
                  <a:pt x="505818" y="444685"/>
                </a:lnTo>
                <a:lnTo>
                  <a:pt x="514350" y="44577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280"/>
          <p:cNvSpPr/>
          <p:nvPr/>
        </p:nvSpPr>
        <p:spPr>
          <a:xfrm>
            <a:off x="748664" y="2940367"/>
            <a:ext cx="480061" cy="385763"/>
          </a:xfrm>
          <a:custGeom>
            <a:avLst/>
            <a:gdLst/>
            <a:ahLst/>
            <a:cxnLst/>
            <a:rect l="0" t="0" r="0" b="0"/>
            <a:pathLst>
              <a:path w="480061" h="385763">
                <a:moveTo>
                  <a:pt x="480060" y="0"/>
                </a:moveTo>
                <a:lnTo>
                  <a:pt x="467325" y="5892"/>
                </a:lnTo>
                <a:lnTo>
                  <a:pt x="460748" y="7381"/>
                </a:lnTo>
                <a:lnTo>
                  <a:pt x="452109" y="13123"/>
                </a:lnTo>
                <a:lnTo>
                  <a:pt x="439076" y="24526"/>
                </a:lnTo>
                <a:lnTo>
                  <a:pt x="429460" y="33760"/>
                </a:lnTo>
                <a:lnTo>
                  <a:pt x="358413" y="104514"/>
                </a:lnTo>
                <a:lnTo>
                  <a:pt x="343717" y="117301"/>
                </a:lnTo>
                <a:lnTo>
                  <a:pt x="327252" y="130588"/>
                </a:lnTo>
                <a:lnTo>
                  <a:pt x="309608" y="144209"/>
                </a:lnTo>
                <a:lnTo>
                  <a:pt x="272224" y="174583"/>
                </a:lnTo>
                <a:lnTo>
                  <a:pt x="252920" y="190683"/>
                </a:lnTo>
                <a:lnTo>
                  <a:pt x="236241" y="203323"/>
                </a:lnTo>
                <a:lnTo>
                  <a:pt x="221312" y="213653"/>
                </a:lnTo>
                <a:lnTo>
                  <a:pt x="207549" y="222445"/>
                </a:lnTo>
                <a:lnTo>
                  <a:pt x="174477" y="244915"/>
                </a:lnTo>
                <a:lnTo>
                  <a:pt x="117121" y="284493"/>
                </a:lnTo>
                <a:lnTo>
                  <a:pt x="107608" y="292532"/>
                </a:lnTo>
                <a:lnTo>
                  <a:pt x="99361" y="300749"/>
                </a:lnTo>
                <a:lnTo>
                  <a:pt x="91959" y="309084"/>
                </a:lnTo>
                <a:lnTo>
                  <a:pt x="84166" y="315593"/>
                </a:lnTo>
                <a:lnTo>
                  <a:pt x="76113" y="320886"/>
                </a:lnTo>
                <a:lnTo>
                  <a:pt x="67887" y="325366"/>
                </a:lnTo>
                <a:lnTo>
                  <a:pt x="58593" y="331211"/>
                </a:lnTo>
                <a:lnTo>
                  <a:pt x="48587" y="337965"/>
                </a:lnTo>
                <a:lnTo>
                  <a:pt x="38107" y="345325"/>
                </a:lnTo>
                <a:lnTo>
                  <a:pt x="23922" y="356043"/>
                </a:lnTo>
                <a:lnTo>
                  <a:pt x="14442" y="363029"/>
                </a:lnTo>
                <a:lnTo>
                  <a:pt x="7054" y="366134"/>
                </a:lnTo>
                <a:lnTo>
                  <a:pt x="4703" y="367914"/>
                </a:lnTo>
                <a:lnTo>
                  <a:pt x="3135" y="370054"/>
                </a:lnTo>
                <a:lnTo>
                  <a:pt x="1394" y="374971"/>
                </a:lnTo>
                <a:lnTo>
                  <a:pt x="0" y="385762"/>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281"/>
          <p:cNvSpPr/>
          <p:nvPr/>
        </p:nvSpPr>
        <p:spPr>
          <a:xfrm>
            <a:off x="1537334" y="3043237"/>
            <a:ext cx="677229" cy="25688"/>
          </a:xfrm>
          <a:custGeom>
            <a:avLst/>
            <a:gdLst/>
            <a:ahLst/>
            <a:cxnLst/>
            <a:rect l="0" t="0" r="0" b="0"/>
            <a:pathLst>
              <a:path w="677229" h="25688">
                <a:moveTo>
                  <a:pt x="0" y="17145"/>
                </a:moveTo>
                <a:lnTo>
                  <a:pt x="4551" y="21696"/>
                </a:lnTo>
                <a:lnTo>
                  <a:pt x="6844" y="23037"/>
                </a:lnTo>
                <a:lnTo>
                  <a:pt x="9326" y="23930"/>
                </a:lnTo>
                <a:lnTo>
                  <a:pt x="11932" y="24526"/>
                </a:lnTo>
                <a:lnTo>
                  <a:pt x="17369" y="25188"/>
                </a:lnTo>
                <a:lnTo>
                  <a:pt x="33170" y="25613"/>
                </a:lnTo>
                <a:lnTo>
                  <a:pt x="67296" y="25687"/>
                </a:lnTo>
                <a:lnTo>
                  <a:pt x="82012" y="24744"/>
                </a:lnTo>
                <a:lnTo>
                  <a:pt x="97537" y="23164"/>
                </a:lnTo>
                <a:lnTo>
                  <a:pt x="113602" y="21158"/>
                </a:lnTo>
                <a:lnTo>
                  <a:pt x="127170" y="19820"/>
                </a:lnTo>
                <a:lnTo>
                  <a:pt x="139073" y="18928"/>
                </a:lnTo>
                <a:lnTo>
                  <a:pt x="149865" y="18334"/>
                </a:lnTo>
                <a:lnTo>
                  <a:pt x="184717" y="15134"/>
                </a:lnTo>
                <a:lnTo>
                  <a:pt x="206012" y="12946"/>
                </a:lnTo>
                <a:lnTo>
                  <a:pt x="224019" y="11488"/>
                </a:lnTo>
                <a:lnTo>
                  <a:pt x="239834" y="10517"/>
                </a:lnTo>
                <a:lnTo>
                  <a:pt x="254187" y="9869"/>
                </a:lnTo>
                <a:lnTo>
                  <a:pt x="271375" y="8484"/>
                </a:lnTo>
                <a:lnTo>
                  <a:pt x="310794" y="4406"/>
                </a:lnTo>
                <a:lnTo>
                  <a:pt x="329116" y="2937"/>
                </a:lnTo>
                <a:lnTo>
                  <a:pt x="346093" y="1958"/>
                </a:lnTo>
                <a:lnTo>
                  <a:pt x="362174" y="1306"/>
                </a:lnTo>
                <a:lnTo>
                  <a:pt x="443967" y="387"/>
                </a:lnTo>
                <a:lnTo>
                  <a:pt x="677228"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282"/>
          <p:cNvSpPr/>
          <p:nvPr/>
        </p:nvSpPr>
        <p:spPr>
          <a:xfrm>
            <a:off x="1597342" y="3248977"/>
            <a:ext cx="762953" cy="59656"/>
          </a:xfrm>
          <a:custGeom>
            <a:avLst/>
            <a:gdLst/>
            <a:ahLst/>
            <a:cxnLst/>
            <a:rect l="0" t="0" r="0" b="0"/>
            <a:pathLst>
              <a:path w="762953" h="59656">
                <a:moveTo>
                  <a:pt x="0" y="51435"/>
                </a:moveTo>
                <a:lnTo>
                  <a:pt x="13652" y="55986"/>
                </a:lnTo>
                <a:lnTo>
                  <a:pt x="19579" y="57327"/>
                </a:lnTo>
                <a:lnTo>
                  <a:pt x="31244" y="58816"/>
                </a:lnTo>
                <a:lnTo>
                  <a:pt x="53073" y="59655"/>
                </a:lnTo>
                <a:lnTo>
                  <a:pt x="60147" y="58820"/>
                </a:lnTo>
                <a:lnTo>
                  <a:pt x="66768" y="57311"/>
                </a:lnTo>
                <a:lnTo>
                  <a:pt x="73087" y="55352"/>
                </a:lnTo>
                <a:lnTo>
                  <a:pt x="83015" y="54046"/>
                </a:lnTo>
                <a:lnTo>
                  <a:pt x="95348" y="53176"/>
                </a:lnTo>
                <a:lnTo>
                  <a:pt x="109285" y="52596"/>
                </a:lnTo>
                <a:lnTo>
                  <a:pt x="121434" y="51256"/>
                </a:lnTo>
                <a:lnTo>
                  <a:pt x="132391" y="49411"/>
                </a:lnTo>
                <a:lnTo>
                  <a:pt x="142553" y="47228"/>
                </a:lnTo>
                <a:lnTo>
                  <a:pt x="152186" y="45773"/>
                </a:lnTo>
                <a:lnTo>
                  <a:pt x="170508" y="44156"/>
                </a:lnTo>
                <a:lnTo>
                  <a:pt x="180347" y="42773"/>
                </a:lnTo>
                <a:lnTo>
                  <a:pt x="190716" y="40898"/>
                </a:lnTo>
                <a:lnTo>
                  <a:pt x="201439" y="38695"/>
                </a:lnTo>
                <a:lnTo>
                  <a:pt x="211445" y="37227"/>
                </a:lnTo>
                <a:lnTo>
                  <a:pt x="230183" y="35595"/>
                </a:lnTo>
                <a:lnTo>
                  <a:pt x="250576" y="34870"/>
                </a:lnTo>
                <a:lnTo>
                  <a:pt x="261348" y="34677"/>
                </a:lnTo>
                <a:lnTo>
                  <a:pt x="277102" y="32643"/>
                </a:lnTo>
                <a:lnTo>
                  <a:pt x="296177" y="29382"/>
                </a:lnTo>
                <a:lnTo>
                  <a:pt x="317467" y="25303"/>
                </a:lnTo>
                <a:lnTo>
                  <a:pt x="341184" y="21631"/>
                </a:lnTo>
                <a:lnTo>
                  <a:pt x="392937" y="15011"/>
                </a:lnTo>
                <a:lnTo>
                  <a:pt x="415311" y="12865"/>
                </a:lnTo>
                <a:lnTo>
                  <a:pt x="434989" y="11434"/>
                </a:lnTo>
                <a:lnTo>
                  <a:pt x="452870" y="10481"/>
                </a:lnTo>
                <a:lnTo>
                  <a:pt x="485438" y="9421"/>
                </a:lnTo>
                <a:lnTo>
                  <a:pt x="500791" y="9138"/>
                </a:lnTo>
                <a:lnTo>
                  <a:pt x="515788" y="7997"/>
                </a:lnTo>
                <a:lnTo>
                  <a:pt x="530548" y="6284"/>
                </a:lnTo>
                <a:lnTo>
                  <a:pt x="545152" y="4189"/>
                </a:lnTo>
                <a:lnTo>
                  <a:pt x="560602" y="2793"/>
                </a:lnTo>
                <a:lnTo>
                  <a:pt x="576617" y="1862"/>
                </a:lnTo>
                <a:lnTo>
                  <a:pt x="608699" y="828"/>
                </a:lnTo>
                <a:lnTo>
                  <a:pt x="668101" y="164"/>
                </a:lnTo>
                <a:lnTo>
                  <a:pt x="762952" y="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283"/>
          <p:cNvSpPr/>
          <p:nvPr/>
        </p:nvSpPr>
        <p:spPr>
          <a:xfrm>
            <a:off x="2720339" y="3000375"/>
            <a:ext cx="102871" cy="521527"/>
          </a:xfrm>
          <a:custGeom>
            <a:avLst/>
            <a:gdLst/>
            <a:ahLst/>
            <a:cxnLst/>
            <a:rect l="0" t="0" r="0" b="0"/>
            <a:pathLst>
              <a:path w="102871" h="521527">
                <a:moveTo>
                  <a:pt x="0" y="0"/>
                </a:moveTo>
                <a:lnTo>
                  <a:pt x="4551" y="0"/>
                </a:lnTo>
                <a:lnTo>
                  <a:pt x="5892" y="952"/>
                </a:lnTo>
                <a:lnTo>
                  <a:pt x="6786" y="2539"/>
                </a:lnTo>
                <a:lnTo>
                  <a:pt x="7381" y="4551"/>
                </a:lnTo>
                <a:lnTo>
                  <a:pt x="10636" y="8748"/>
                </a:lnTo>
                <a:lnTo>
                  <a:pt x="15663" y="14405"/>
                </a:lnTo>
                <a:lnTo>
                  <a:pt x="21873" y="21033"/>
                </a:lnTo>
                <a:lnTo>
                  <a:pt x="26964" y="27357"/>
                </a:lnTo>
                <a:lnTo>
                  <a:pt x="31312" y="33478"/>
                </a:lnTo>
                <a:lnTo>
                  <a:pt x="35162" y="39463"/>
                </a:lnTo>
                <a:lnTo>
                  <a:pt x="37729" y="46311"/>
                </a:lnTo>
                <a:lnTo>
                  <a:pt x="40581" y="61540"/>
                </a:lnTo>
                <a:lnTo>
                  <a:pt x="41342" y="71506"/>
                </a:lnTo>
                <a:lnTo>
                  <a:pt x="41849" y="82913"/>
                </a:lnTo>
                <a:lnTo>
                  <a:pt x="42563" y="116642"/>
                </a:lnTo>
                <a:lnTo>
                  <a:pt x="42803" y="176392"/>
                </a:lnTo>
                <a:lnTo>
                  <a:pt x="43776" y="195700"/>
                </a:lnTo>
                <a:lnTo>
                  <a:pt x="45377" y="215239"/>
                </a:lnTo>
                <a:lnTo>
                  <a:pt x="47396" y="234933"/>
                </a:lnTo>
                <a:lnTo>
                  <a:pt x="50648" y="253777"/>
                </a:lnTo>
                <a:lnTo>
                  <a:pt x="54720" y="272054"/>
                </a:lnTo>
                <a:lnTo>
                  <a:pt x="59340" y="289954"/>
                </a:lnTo>
                <a:lnTo>
                  <a:pt x="62420" y="304745"/>
                </a:lnTo>
                <a:lnTo>
                  <a:pt x="64474" y="317463"/>
                </a:lnTo>
                <a:lnTo>
                  <a:pt x="65843" y="328800"/>
                </a:lnTo>
                <a:lnTo>
                  <a:pt x="67708" y="338262"/>
                </a:lnTo>
                <a:lnTo>
                  <a:pt x="69904" y="346476"/>
                </a:lnTo>
                <a:lnTo>
                  <a:pt x="84823" y="391548"/>
                </a:lnTo>
                <a:lnTo>
                  <a:pt x="85124" y="402955"/>
                </a:lnTo>
                <a:lnTo>
                  <a:pt x="82467" y="412464"/>
                </a:lnTo>
                <a:lnTo>
                  <a:pt x="77838" y="420708"/>
                </a:lnTo>
                <a:lnTo>
                  <a:pt x="75705" y="428109"/>
                </a:lnTo>
                <a:lnTo>
                  <a:pt x="75235" y="434949"/>
                </a:lnTo>
                <a:lnTo>
                  <a:pt x="77253" y="447628"/>
                </a:lnTo>
                <a:lnTo>
                  <a:pt x="79125" y="453676"/>
                </a:lnTo>
                <a:lnTo>
                  <a:pt x="83744" y="466428"/>
                </a:lnTo>
                <a:lnTo>
                  <a:pt x="88972" y="481621"/>
                </a:lnTo>
                <a:lnTo>
                  <a:pt x="91931" y="492819"/>
                </a:lnTo>
                <a:lnTo>
                  <a:pt x="94199" y="501923"/>
                </a:lnTo>
                <a:lnTo>
                  <a:pt x="96137" y="507018"/>
                </a:lnTo>
                <a:lnTo>
                  <a:pt x="102279" y="521526"/>
                </a:lnTo>
                <a:lnTo>
                  <a:pt x="102870" y="514350"/>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84"/>
          <p:cNvSpPr/>
          <p:nvPr/>
        </p:nvSpPr>
        <p:spPr>
          <a:xfrm>
            <a:off x="2463164" y="3051810"/>
            <a:ext cx="514351" cy="274276"/>
          </a:xfrm>
          <a:custGeom>
            <a:avLst/>
            <a:gdLst/>
            <a:ahLst/>
            <a:cxnLst/>
            <a:rect l="0" t="0" r="0" b="0"/>
            <a:pathLst>
              <a:path w="514351" h="274276">
                <a:moveTo>
                  <a:pt x="0" y="0"/>
                </a:moveTo>
                <a:lnTo>
                  <a:pt x="0" y="49404"/>
                </a:lnTo>
                <a:lnTo>
                  <a:pt x="953" y="59605"/>
                </a:lnTo>
                <a:lnTo>
                  <a:pt x="2540" y="70217"/>
                </a:lnTo>
                <a:lnTo>
                  <a:pt x="4551" y="81101"/>
                </a:lnTo>
                <a:lnTo>
                  <a:pt x="6844" y="91215"/>
                </a:lnTo>
                <a:lnTo>
                  <a:pt x="9326" y="100815"/>
                </a:lnTo>
                <a:lnTo>
                  <a:pt x="11932" y="110072"/>
                </a:lnTo>
                <a:lnTo>
                  <a:pt x="14622" y="118149"/>
                </a:lnTo>
                <a:lnTo>
                  <a:pt x="17369" y="125438"/>
                </a:lnTo>
                <a:lnTo>
                  <a:pt x="20152" y="132203"/>
                </a:lnTo>
                <a:lnTo>
                  <a:pt x="22960" y="138617"/>
                </a:lnTo>
                <a:lnTo>
                  <a:pt x="28619" y="150825"/>
                </a:lnTo>
                <a:lnTo>
                  <a:pt x="45724" y="185683"/>
                </a:lnTo>
                <a:lnTo>
                  <a:pt x="48580" y="192368"/>
                </a:lnTo>
                <a:lnTo>
                  <a:pt x="51437" y="199683"/>
                </a:lnTo>
                <a:lnTo>
                  <a:pt x="54294" y="207417"/>
                </a:lnTo>
                <a:lnTo>
                  <a:pt x="57151" y="214478"/>
                </a:lnTo>
                <a:lnTo>
                  <a:pt x="60008" y="221090"/>
                </a:lnTo>
                <a:lnTo>
                  <a:pt x="62866" y="227403"/>
                </a:lnTo>
                <a:lnTo>
                  <a:pt x="65723" y="232565"/>
                </a:lnTo>
                <a:lnTo>
                  <a:pt x="71438" y="240839"/>
                </a:lnTo>
                <a:lnTo>
                  <a:pt x="74613" y="247692"/>
                </a:lnTo>
                <a:lnTo>
                  <a:pt x="75460" y="250853"/>
                </a:lnTo>
                <a:lnTo>
                  <a:pt x="78941" y="256905"/>
                </a:lnTo>
                <a:lnTo>
                  <a:pt x="83662" y="262770"/>
                </a:lnTo>
                <a:lnTo>
                  <a:pt x="90723" y="270474"/>
                </a:lnTo>
                <a:lnTo>
                  <a:pt x="93827" y="273813"/>
                </a:lnTo>
                <a:lnTo>
                  <a:pt x="101637" y="274275"/>
                </a:lnTo>
                <a:lnTo>
                  <a:pt x="109943" y="269220"/>
                </a:lnTo>
                <a:lnTo>
                  <a:pt x="116158" y="265205"/>
                </a:lnTo>
                <a:lnTo>
                  <a:pt x="124111" y="260623"/>
                </a:lnTo>
                <a:lnTo>
                  <a:pt x="143108" y="250452"/>
                </a:lnTo>
                <a:lnTo>
                  <a:pt x="156366" y="246025"/>
                </a:lnTo>
                <a:lnTo>
                  <a:pt x="171871" y="242122"/>
                </a:lnTo>
                <a:lnTo>
                  <a:pt x="253766" y="224462"/>
                </a:lnTo>
                <a:lnTo>
                  <a:pt x="279667" y="220126"/>
                </a:lnTo>
                <a:lnTo>
                  <a:pt x="307413" y="216283"/>
                </a:lnTo>
                <a:lnTo>
                  <a:pt x="361418" y="209473"/>
                </a:lnTo>
                <a:lnTo>
                  <a:pt x="404471" y="203271"/>
                </a:lnTo>
                <a:lnTo>
                  <a:pt x="422047" y="201237"/>
                </a:lnTo>
                <a:lnTo>
                  <a:pt x="437575" y="199880"/>
                </a:lnTo>
                <a:lnTo>
                  <a:pt x="451737" y="198976"/>
                </a:lnTo>
                <a:lnTo>
                  <a:pt x="477632" y="197971"/>
                </a:lnTo>
                <a:lnTo>
                  <a:pt x="514350" y="197167"/>
                </a:lnTo>
              </a:path>
            </a:pathLst>
          </a:custGeom>
          <a:ln w="38100"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85"/>
          <p:cNvSpPr/>
          <p:nvPr/>
        </p:nvSpPr>
        <p:spPr>
          <a:xfrm>
            <a:off x="4546282" y="2143125"/>
            <a:ext cx="368619" cy="360046"/>
          </a:xfrm>
          <a:custGeom>
            <a:avLst/>
            <a:gdLst/>
            <a:ahLst/>
            <a:cxnLst/>
            <a:rect l="0" t="0" r="0" b="0"/>
            <a:pathLst>
              <a:path w="368619" h="360046">
                <a:moveTo>
                  <a:pt x="0" y="0"/>
                </a:moveTo>
                <a:lnTo>
                  <a:pt x="9102" y="4550"/>
                </a:lnTo>
                <a:lnTo>
                  <a:pt x="12735" y="4939"/>
                </a:lnTo>
                <a:lnTo>
                  <a:pt x="16110" y="4245"/>
                </a:lnTo>
                <a:lnTo>
                  <a:pt x="19313" y="2830"/>
                </a:lnTo>
                <a:lnTo>
                  <a:pt x="21448" y="2839"/>
                </a:lnTo>
                <a:lnTo>
                  <a:pt x="22871" y="3797"/>
                </a:lnTo>
                <a:lnTo>
                  <a:pt x="25405" y="7403"/>
                </a:lnTo>
                <a:lnTo>
                  <a:pt x="32186" y="15740"/>
                </a:lnTo>
                <a:lnTo>
                  <a:pt x="37483" y="24775"/>
                </a:lnTo>
                <a:lnTo>
                  <a:pt x="45819" y="36021"/>
                </a:lnTo>
                <a:lnTo>
                  <a:pt x="54322" y="45386"/>
                </a:lnTo>
                <a:lnTo>
                  <a:pt x="60020" y="53826"/>
                </a:lnTo>
                <a:lnTo>
                  <a:pt x="62874" y="58744"/>
                </a:lnTo>
                <a:lnTo>
                  <a:pt x="70491" y="68690"/>
                </a:lnTo>
                <a:lnTo>
                  <a:pt x="94194" y="97521"/>
                </a:lnTo>
                <a:lnTo>
                  <a:pt x="106611" y="110734"/>
                </a:lnTo>
                <a:lnTo>
                  <a:pt x="118699" y="122400"/>
                </a:lnTo>
                <a:lnTo>
                  <a:pt x="130568" y="133035"/>
                </a:lnTo>
                <a:lnTo>
                  <a:pt x="139433" y="142030"/>
                </a:lnTo>
                <a:lnTo>
                  <a:pt x="146295" y="149931"/>
                </a:lnTo>
                <a:lnTo>
                  <a:pt x="151823" y="157104"/>
                </a:lnTo>
                <a:lnTo>
                  <a:pt x="158365" y="162838"/>
                </a:lnTo>
                <a:lnTo>
                  <a:pt x="165584" y="167614"/>
                </a:lnTo>
                <a:lnTo>
                  <a:pt x="173255" y="171750"/>
                </a:lnTo>
                <a:lnTo>
                  <a:pt x="180273" y="176412"/>
                </a:lnTo>
                <a:lnTo>
                  <a:pt x="186857" y="181426"/>
                </a:lnTo>
                <a:lnTo>
                  <a:pt x="193151" y="186673"/>
                </a:lnTo>
                <a:lnTo>
                  <a:pt x="201158" y="193981"/>
                </a:lnTo>
                <a:lnTo>
                  <a:pt x="228724" y="220565"/>
                </a:lnTo>
                <a:lnTo>
                  <a:pt x="243260" y="234871"/>
                </a:lnTo>
                <a:lnTo>
                  <a:pt x="250756" y="243258"/>
                </a:lnTo>
                <a:lnTo>
                  <a:pt x="258611" y="252659"/>
                </a:lnTo>
                <a:lnTo>
                  <a:pt x="266704" y="262737"/>
                </a:lnTo>
                <a:lnTo>
                  <a:pt x="274005" y="270408"/>
                </a:lnTo>
                <a:lnTo>
                  <a:pt x="280778" y="276474"/>
                </a:lnTo>
                <a:lnTo>
                  <a:pt x="287198" y="281471"/>
                </a:lnTo>
                <a:lnTo>
                  <a:pt x="293383" y="286707"/>
                </a:lnTo>
                <a:lnTo>
                  <a:pt x="299411" y="292103"/>
                </a:lnTo>
                <a:lnTo>
                  <a:pt x="305335" y="297605"/>
                </a:lnTo>
                <a:lnTo>
                  <a:pt x="327325" y="319002"/>
                </a:lnTo>
                <a:lnTo>
                  <a:pt x="342836" y="334337"/>
                </a:lnTo>
                <a:lnTo>
                  <a:pt x="347634" y="341634"/>
                </a:lnTo>
                <a:lnTo>
                  <a:pt x="348913" y="344914"/>
                </a:lnTo>
                <a:lnTo>
                  <a:pt x="350719" y="347100"/>
                </a:lnTo>
                <a:lnTo>
                  <a:pt x="352875" y="348557"/>
                </a:lnTo>
                <a:lnTo>
                  <a:pt x="355265" y="349529"/>
                </a:lnTo>
                <a:lnTo>
                  <a:pt x="366201" y="358001"/>
                </a:lnTo>
                <a:lnTo>
                  <a:pt x="368618" y="3600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86"/>
          <p:cNvSpPr/>
          <p:nvPr/>
        </p:nvSpPr>
        <p:spPr>
          <a:xfrm>
            <a:off x="4546282" y="2160270"/>
            <a:ext cx="325756" cy="377191"/>
          </a:xfrm>
          <a:custGeom>
            <a:avLst/>
            <a:gdLst/>
            <a:ahLst/>
            <a:cxnLst/>
            <a:rect l="0" t="0" r="0" b="0"/>
            <a:pathLst>
              <a:path w="325756" h="377191">
                <a:moveTo>
                  <a:pt x="325755" y="0"/>
                </a:moveTo>
                <a:lnTo>
                  <a:pt x="306442" y="19312"/>
                </a:lnTo>
                <a:lnTo>
                  <a:pt x="300497" y="27162"/>
                </a:lnTo>
                <a:lnTo>
                  <a:pt x="283732" y="51124"/>
                </a:lnTo>
                <a:lnTo>
                  <a:pt x="275832" y="61705"/>
                </a:lnTo>
                <a:lnTo>
                  <a:pt x="268661" y="70664"/>
                </a:lnTo>
                <a:lnTo>
                  <a:pt x="261974" y="78542"/>
                </a:lnTo>
                <a:lnTo>
                  <a:pt x="256564" y="85699"/>
                </a:lnTo>
                <a:lnTo>
                  <a:pt x="252006" y="92375"/>
                </a:lnTo>
                <a:lnTo>
                  <a:pt x="248014" y="98731"/>
                </a:lnTo>
                <a:lnTo>
                  <a:pt x="243448" y="104873"/>
                </a:lnTo>
                <a:lnTo>
                  <a:pt x="238498" y="110872"/>
                </a:lnTo>
                <a:lnTo>
                  <a:pt x="233294" y="116777"/>
                </a:lnTo>
                <a:lnTo>
                  <a:pt x="222431" y="128418"/>
                </a:lnTo>
                <a:lnTo>
                  <a:pt x="216867" y="134189"/>
                </a:lnTo>
                <a:lnTo>
                  <a:pt x="138568" y="220249"/>
                </a:lnTo>
                <a:lnTo>
                  <a:pt x="116410" y="243270"/>
                </a:lnTo>
                <a:lnTo>
                  <a:pt x="62920" y="297115"/>
                </a:lnTo>
                <a:lnTo>
                  <a:pt x="57187" y="301899"/>
                </a:lnTo>
                <a:lnTo>
                  <a:pt x="51460" y="306041"/>
                </a:lnTo>
                <a:lnTo>
                  <a:pt x="45736" y="309755"/>
                </a:lnTo>
                <a:lnTo>
                  <a:pt x="36837" y="318961"/>
                </a:lnTo>
                <a:lnTo>
                  <a:pt x="29707" y="330355"/>
                </a:lnTo>
                <a:lnTo>
                  <a:pt x="26472" y="337394"/>
                </a:lnTo>
                <a:lnTo>
                  <a:pt x="23363" y="344944"/>
                </a:lnTo>
                <a:lnTo>
                  <a:pt x="17369" y="355873"/>
                </a:lnTo>
                <a:lnTo>
                  <a:pt x="14437" y="360121"/>
                </a:lnTo>
                <a:lnTo>
                  <a:pt x="11529" y="362953"/>
                </a:lnTo>
                <a:lnTo>
                  <a:pt x="8639" y="364841"/>
                </a:lnTo>
                <a:lnTo>
                  <a:pt x="0" y="3771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87"/>
          <p:cNvSpPr/>
          <p:nvPr/>
        </p:nvSpPr>
        <p:spPr>
          <a:xfrm>
            <a:off x="5086350" y="2314575"/>
            <a:ext cx="402908" cy="8564"/>
          </a:xfrm>
          <a:custGeom>
            <a:avLst/>
            <a:gdLst/>
            <a:ahLst/>
            <a:cxnLst/>
            <a:rect l="0" t="0" r="0" b="0"/>
            <a:pathLst>
              <a:path w="402908" h="8564">
                <a:moveTo>
                  <a:pt x="0" y="0"/>
                </a:moveTo>
                <a:lnTo>
                  <a:pt x="18203" y="4551"/>
                </a:lnTo>
                <a:lnTo>
                  <a:pt x="24518" y="5891"/>
                </a:lnTo>
                <a:lnTo>
                  <a:pt x="29680" y="6785"/>
                </a:lnTo>
                <a:lnTo>
                  <a:pt x="34074" y="7380"/>
                </a:lnTo>
                <a:lnTo>
                  <a:pt x="38908" y="7778"/>
                </a:lnTo>
                <a:lnTo>
                  <a:pt x="44036" y="8043"/>
                </a:lnTo>
                <a:lnTo>
                  <a:pt x="54814" y="8337"/>
                </a:lnTo>
                <a:lnTo>
                  <a:pt x="148869" y="8563"/>
                </a:lnTo>
                <a:lnTo>
                  <a:pt x="159253" y="7614"/>
                </a:lnTo>
                <a:lnTo>
                  <a:pt x="169034" y="6028"/>
                </a:lnTo>
                <a:lnTo>
                  <a:pt x="178411" y="4018"/>
                </a:lnTo>
                <a:lnTo>
                  <a:pt x="194188" y="2679"/>
                </a:lnTo>
                <a:lnTo>
                  <a:pt x="214231" y="1786"/>
                </a:lnTo>
                <a:lnTo>
                  <a:pt x="275248" y="529"/>
                </a:lnTo>
                <a:lnTo>
                  <a:pt x="40290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88"/>
          <p:cNvSpPr/>
          <p:nvPr/>
        </p:nvSpPr>
        <p:spPr>
          <a:xfrm>
            <a:off x="5232187" y="2125980"/>
            <a:ext cx="47613" cy="402908"/>
          </a:xfrm>
          <a:custGeom>
            <a:avLst/>
            <a:gdLst/>
            <a:ahLst/>
            <a:cxnLst/>
            <a:rect l="0" t="0" r="0" b="0"/>
            <a:pathLst>
              <a:path w="47613" h="402908">
                <a:moveTo>
                  <a:pt x="8467" y="0"/>
                </a:moveTo>
                <a:lnTo>
                  <a:pt x="3917" y="4551"/>
                </a:lnTo>
                <a:lnTo>
                  <a:pt x="2576" y="6843"/>
                </a:lnTo>
                <a:lnTo>
                  <a:pt x="1682" y="9325"/>
                </a:lnTo>
                <a:lnTo>
                  <a:pt x="689" y="16527"/>
                </a:lnTo>
                <a:lnTo>
                  <a:pt x="425" y="22447"/>
                </a:lnTo>
                <a:lnTo>
                  <a:pt x="0" y="43380"/>
                </a:lnTo>
                <a:lnTo>
                  <a:pt x="917" y="48923"/>
                </a:lnTo>
                <a:lnTo>
                  <a:pt x="2482" y="55475"/>
                </a:lnTo>
                <a:lnTo>
                  <a:pt x="4477" y="62701"/>
                </a:lnTo>
                <a:lnTo>
                  <a:pt x="5808" y="69423"/>
                </a:lnTo>
                <a:lnTo>
                  <a:pt x="7286" y="81972"/>
                </a:lnTo>
                <a:lnTo>
                  <a:pt x="12668" y="140704"/>
                </a:lnTo>
                <a:lnTo>
                  <a:pt x="16031" y="166193"/>
                </a:lnTo>
                <a:lnTo>
                  <a:pt x="20177" y="192710"/>
                </a:lnTo>
                <a:lnTo>
                  <a:pt x="24847" y="219913"/>
                </a:lnTo>
                <a:lnTo>
                  <a:pt x="27959" y="239954"/>
                </a:lnTo>
                <a:lnTo>
                  <a:pt x="30035" y="255219"/>
                </a:lnTo>
                <a:lnTo>
                  <a:pt x="31418" y="267301"/>
                </a:lnTo>
                <a:lnTo>
                  <a:pt x="35495" y="295965"/>
                </a:lnTo>
                <a:lnTo>
                  <a:pt x="37916" y="311610"/>
                </a:lnTo>
                <a:lnTo>
                  <a:pt x="39530" y="323945"/>
                </a:lnTo>
                <a:lnTo>
                  <a:pt x="40606" y="334073"/>
                </a:lnTo>
                <a:lnTo>
                  <a:pt x="41323" y="342730"/>
                </a:lnTo>
                <a:lnTo>
                  <a:pt x="41801" y="350407"/>
                </a:lnTo>
                <a:lnTo>
                  <a:pt x="42333" y="364016"/>
                </a:lnTo>
                <a:lnTo>
                  <a:pt x="43427" y="369360"/>
                </a:lnTo>
                <a:lnTo>
                  <a:pt x="45109" y="373875"/>
                </a:lnTo>
                <a:lnTo>
                  <a:pt x="47183" y="377837"/>
                </a:lnTo>
                <a:lnTo>
                  <a:pt x="47612" y="381431"/>
                </a:lnTo>
                <a:lnTo>
                  <a:pt x="46946" y="384780"/>
                </a:lnTo>
                <a:lnTo>
                  <a:pt x="45550" y="387965"/>
                </a:lnTo>
                <a:lnTo>
                  <a:pt x="44619" y="391041"/>
                </a:lnTo>
                <a:lnTo>
                  <a:pt x="43999" y="394044"/>
                </a:lnTo>
                <a:lnTo>
                  <a:pt x="42758" y="40290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89"/>
          <p:cNvSpPr/>
          <p:nvPr/>
        </p:nvSpPr>
        <p:spPr>
          <a:xfrm>
            <a:off x="5592127" y="1971675"/>
            <a:ext cx="34291" cy="548640"/>
          </a:xfrm>
          <a:custGeom>
            <a:avLst/>
            <a:gdLst/>
            <a:ahLst/>
            <a:cxnLst/>
            <a:rect l="0" t="0" r="0" b="0"/>
            <a:pathLst>
              <a:path w="34291" h="548640">
                <a:moveTo>
                  <a:pt x="0" y="0"/>
                </a:moveTo>
                <a:lnTo>
                  <a:pt x="0" y="13652"/>
                </a:lnTo>
                <a:lnTo>
                  <a:pt x="953" y="18626"/>
                </a:lnTo>
                <a:lnTo>
                  <a:pt x="2540" y="22895"/>
                </a:lnTo>
                <a:lnTo>
                  <a:pt x="4551" y="26693"/>
                </a:lnTo>
                <a:lnTo>
                  <a:pt x="5892" y="33035"/>
                </a:lnTo>
                <a:lnTo>
                  <a:pt x="6785" y="41073"/>
                </a:lnTo>
                <a:lnTo>
                  <a:pt x="7381" y="50242"/>
                </a:lnTo>
                <a:lnTo>
                  <a:pt x="7778" y="59212"/>
                </a:lnTo>
                <a:lnTo>
                  <a:pt x="8219" y="76799"/>
                </a:lnTo>
                <a:lnTo>
                  <a:pt x="8541" y="147869"/>
                </a:lnTo>
                <a:lnTo>
                  <a:pt x="13114" y="241827"/>
                </a:lnTo>
                <a:lnTo>
                  <a:pt x="15410" y="273613"/>
                </a:lnTo>
                <a:lnTo>
                  <a:pt x="22240" y="346394"/>
                </a:lnTo>
                <a:lnTo>
                  <a:pt x="23400" y="362374"/>
                </a:lnTo>
                <a:lnTo>
                  <a:pt x="24687" y="387750"/>
                </a:lnTo>
                <a:lnTo>
                  <a:pt x="25260" y="408553"/>
                </a:lnTo>
                <a:lnTo>
                  <a:pt x="25677" y="458107"/>
                </a:lnTo>
                <a:lnTo>
                  <a:pt x="26643" y="470187"/>
                </a:lnTo>
                <a:lnTo>
                  <a:pt x="32497" y="526546"/>
                </a:lnTo>
                <a:lnTo>
                  <a:pt x="34290" y="54863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SMARTPenAnnotation290"/>
          <p:cNvSpPr/>
          <p:nvPr/>
        </p:nvSpPr>
        <p:spPr>
          <a:xfrm>
            <a:off x="5806440" y="2203495"/>
            <a:ext cx="377190" cy="25356"/>
          </a:xfrm>
          <a:custGeom>
            <a:avLst/>
            <a:gdLst/>
            <a:ahLst/>
            <a:cxnLst/>
            <a:rect l="0" t="0" r="0" b="0"/>
            <a:pathLst>
              <a:path w="377190" h="25356">
                <a:moveTo>
                  <a:pt x="0" y="25355"/>
                </a:moveTo>
                <a:lnTo>
                  <a:pt x="13652" y="25355"/>
                </a:lnTo>
                <a:lnTo>
                  <a:pt x="19579" y="24402"/>
                </a:lnTo>
                <a:lnTo>
                  <a:pt x="25435" y="22815"/>
                </a:lnTo>
                <a:lnTo>
                  <a:pt x="31244" y="20804"/>
                </a:lnTo>
                <a:lnTo>
                  <a:pt x="40831" y="19463"/>
                </a:lnTo>
                <a:lnTo>
                  <a:pt x="52938" y="18569"/>
                </a:lnTo>
                <a:lnTo>
                  <a:pt x="66725" y="17974"/>
                </a:lnTo>
                <a:lnTo>
                  <a:pt x="82583" y="16624"/>
                </a:lnTo>
                <a:lnTo>
                  <a:pt x="132948" y="11126"/>
                </a:lnTo>
                <a:lnTo>
                  <a:pt x="145782" y="10154"/>
                </a:lnTo>
                <a:lnTo>
                  <a:pt x="157195" y="9506"/>
                </a:lnTo>
                <a:lnTo>
                  <a:pt x="182577" y="8786"/>
                </a:lnTo>
                <a:lnTo>
                  <a:pt x="196013" y="8594"/>
                </a:lnTo>
                <a:lnTo>
                  <a:pt x="213542" y="7513"/>
                </a:lnTo>
                <a:lnTo>
                  <a:pt x="285492" y="1475"/>
                </a:lnTo>
                <a:lnTo>
                  <a:pt x="296055" y="862"/>
                </a:lnTo>
                <a:lnTo>
                  <a:pt x="317952" y="182"/>
                </a:lnTo>
                <a:lnTo>
                  <a:pt x="329126" y="0"/>
                </a:lnTo>
                <a:lnTo>
                  <a:pt x="338479" y="832"/>
                </a:lnTo>
                <a:lnTo>
                  <a:pt x="346620" y="2338"/>
                </a:lnTo>
                <a:lnTo>
                  <a:pt x="353952" y="4296"/>
                </a:lnTo>
                <a:lnTo>
                  <a:pt x="359793" y="5600"/>
                </a:lnTo>
                <a:lnTo>
                  <a:pt x="364639" y="6470"/>
                </a:lnTo>
                <a:lnTo>
                  <a:pt x="377189" y="821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91"/>
          <p:cNvSpPr/>
          <p:nvPr/>
        </p:nvSpPr>
        <p:spPr>
          <a:xfrm>
            <a:off x="5806440" y="2306475"/>
            <a:ext cx="420053" cy="49771"/>
          </a:xfrm>
          <a:custGeom>
            <a:avLst/>
            <a:gdLst/>
            <a:ahLst/>
            <a:cxnLst/>
            <a:rect l="0" t="0" r="0" b="0"/>
            <a:pathLst>
              <a:path w="420053" h="49771">
                <a:moveTo>
                  <a:pt x="0" y="42389"/>
                </a:moveTo>
                <a:lnTo>
                  <a:pt x="9101" y="46941"/>
                </a:lnTo>
                <a:lnTo>
                  <a:pt x="13688" y="48281"/>
                </a:lnTo>
                <a:lnTo>
                  <a:pt x="23863" y="49770"/>
                </a:lnTo>
                <a:lnTo>
                  <a:pt x="29244" y="49215"/>
                </a:lnTo>
                <a:lnTo>
                  <a:pt x="34736" y="47893"/>
                </a:lnTo>
                <a:lnTo>
                  <a:pt x="40302" y="46058"/>
                </a:lnTo>
                <a:lnTo>
                  <a:pt x="52585" y="42930"/>
                </a:lnTo>
                <a:lnTo>
                  <a:pt x="135089" y="23399"/>
                </a:lnTo>
                <a:lnTo>
                  <a:pt x="148161" y="21157"/>
                </a:lnTo>
                <a:lnTo>
                  <a:pt x="160687" y="19662"/>
                </a:lnTo>
                <a:lnTo>
                  <a:pt x="172846" y="18665"/>
                </a:lnTo>
                <a:lnTo>
                  <a:pt x="204138" y="15018"/>
                </a:lnTo>
                <a:lnTo>
                  <a:pt x="221817" y="12712"/>
                </a:lnTo>
                <a:lnTo>
                  <a:pt x="236460" y="10222"/>
                </a:lnTo>
                <a:lnTo>
                  <a:pt x="249080" y="7610"/>
                </a:lnTo>
                <a:lnTo>
                  <a:pt x="260351" y="4915"/>
                </a:lnTo>
                <a:lnTo>
                  <a:pt x="271675" y="3119"/>
                </a:lnTo>
                <a:lnTo>
                  <a:pt x="283034" y="1922"/>
                </a:lnTo>
                <a:lnTo>
                  <a:pt x="294417" y="1124"/>
                </a:lnTo>
                <a:lnTo>
                  <a:pt x="308673" y="591"/>
                </a:lnTo>
                <a:lnTo>
                  <a:pt x="342293" y="0"/>
                </a:lnTo>
                <a:lnTo>
                  <a:pt x="356782" y="795"/>
                </a:lnTo>
                <a:lnTo>
                  <a:pt x="369300" y="2277"/>
                </a:lnTo>
                <a:lnTo>
                  <a:pt x="380502" y="4218"/>
                </a:lnTo>
                <a:lnTo>
                  <a:pt x="388923" y="5512"/>
                </a:lnTo>
                <a:lnTo>
                  <a:pt x="395489" y="6374"/>
                </a:lnTo>
                <a:lnTo>
                  <a:pt x="420052" y="810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92"/>
          <p:cNvSpPr/>
          <p:nvPr/>
        </p:nvSpPr>
        <p:spPr>
          <a:xfrm>
            <a:off x="6415096" y="2032035"/>
            <a:ext cx="304563" cy="333557"/>
          </a:xfrm>
          <a:custGeom>
            <a:avLst/>
            <a:gdLst/>
            <a:ahLst/>
            <a:cxnLst/>
            <a:rect l="0" t="0" r="0" b="0"/>
            <a:pathLst>
              <a:path w="304563" h="333557">
                <a:moveTo>
                  <a:pt x="257166" y="8220"/>
                </a:moveTo>
                <a:lnTo>
                  <a:pt x="252616" y="3669"/>
                </a:lnTo>
                <a:lnTo>
                  <a:pt x="250322" y="2328"/>
                </a:lnTo>
                <a:lnTo>
                  <a:pt x="245234" y="838"/>
                </a:lnTo>
                <a:lnTo>
                  <a:pt x="237259" y="177"/>
                </a:lnTo>
                <a:lnTo>
                  <a:pt x="232464" y="0"/>
                </a:lnTo>
                <a:lnTo>
                  <a:pt x="227363" y="835"/>
                </a:lnTo>
                <a:lnTo>
                  <a:pt x="222058" y="2344"/>
                </a:lnTo>
                <a:lnTo>
                  <a:pt x="216615" y="4302"/>
                </a:lnTo>
                <a:lnTo>
                  <a:pt x="210130" y="5608"/>
                </a:lnTo>
                <a:lnTo>
                  <a:pt x="202948" y="6479"/>
                </a:lnTo>
                <a:lnTo>
                  <a:pt x="195304" y="7059"/>
                </a:lnTo>
                <a:lnTo>
                  <a:pt x="187349" y="8398"/>
                </a:lnTo>
                <a:lnTo>
                  <a:pt x="179189" y="10244"/>
                </a:lnTo>
                <a:lnTo>
                  <a:pt x="170891" y="12427"/>
                </a:lnTo>
                <a:lnTo>
                  <a:pt x="160597" y="13882"/>
                </a:lnTo>
                <a:lnTo>
                  <a:pt x="148972" y="14852"/>
                </a:lnTo>
                <a:lnTo>
                  <a:pt x="136459" y="15499"/>
                </a:lnTo>
                <a:lnTo>
                  <a:pt x="121449" y="14977"/>
                </a:lnTo>
                <a:lnTo>
                  <a:pt x="104776" y="13677"/>
                </a:lnTo>
                <a:lnTo>
                  <a:pt x="74185" y="10645"/>
                </a:lnTo>
                <a:lnTo>
                  <a:pt x="57414" y="9298"/>
                </a:lnTo>
                <a:lnTo>
                  <a:pt x="49703" y="8938"/>
                </a:lnTo>
                <a:lnTo>
                  <a:pt x="33515" y="8539"/>
                </a:lnTo>
                <a:lnTo>
                  <a:pt x="27103" y="7480"/>
                </a:lnTo>
                <a:lnTo>
                  <a:pt x="21876" y="5822"/>
                </a:lnTo>
                <a:lnTo>
                  <a:pt x="11193" y="867"/>
                </a:lnTo>
                <a:lnTo>
                  <a:pt x="10317" y="1413"/>
                </a:lnTo>
                <a:lnTo>
                  <a:pt x="9732" y="2729"/>
                </a:lnTo>
                <a:lnTo>
                  <a:pt x="9343" y="4559"/>
                </a:lnTo>
                <a:lnTo>
                  <a:pt x="11450" y="14213"/>
                </a:lnTo>
                <a:lnTo>
                  <a:pt x="13345" y="20788"/>
                </a:lnTo>
                <a:lnTo>
                  <a:pt x="15451" y="30633"/>
                </a:lnTo>
                <a:lnTo>
                  <a:pt x="16013" y="34592"/>
                </a:lnTo>
                <a:lnTo>
                  <a:pt x="14097" y="44071"/>
                </a:lnTo>
                <a:lnTo>
                  <a:pt x="12253" y="49265"/>
                </a:lnTo>
                <a:lnTo>
                  <a:pt x="11023" y="54633"/>
                </a:lnTo>
                <a:lnTo>
                  <a:pt x="10203" y="60117"/>
                </a:lnTo>
                <a:lnTo>
                  <a:pt x="9657" y="65678"/>
                </a:lnTo>
                <a:lnTo>
                  <a:pt x="9292" y="73195"/>
                </a:lnTo>
                <a:lnTo>
                  <a:pt x="8887" y="91708"/>
                </a:lnTo>
                <a:lnTo>
                  <a:pt x="7827" y="101978"/>
                </a:lnTo>
                <a:lnTo>
                  <a:pt x="6168" y="112635"/>
                </a:lnTo>
                <a:lnTo>
                  <a:pt x="4109" y="123550"/>
                </a:lnTo>
                <a:lnTo>
                  <a:pt x="2736" y="132732"/>
                </a:lnTo>
                <a:lnTo>
                  <a:pt x="1821" y="140757"/>
                </a:lnTo>
                <a:lnTo>
                  <a:pt x="805" y="153803"/>
                </a:lnTo>
                <a:lnTo>
                  <a:pt x="353" y="162776"/>
                </a:lnTo>
                <a:lnTo>
                  <a:pt x="98" y="173182"/>
                </a:lnTo>
                <a:lnTo>
                  <a:pt x="0" y="198413"/>
                </a:lnTo>
                <a:lnTo>
                  <a:pt x="950" y="201690"/>
                </a:lnTo>
                <a:lnTo>
                  <a:pt x="6778" y="211254"/>
                </a:lnTo>
                <a:lnTo>
                  <a:pt x="7373" y="212156"/>
                </a:lnTo>
                <a:lnTo>
                  <a:pt x="8723" y="212757"/>
                </a:lnTo>
                <a:lnTo>
                  <a:pt x="12762" y="213425"/>
                </a:lnTo>
                <a:lnTo>
                  <a:pt x="18982" y="209793"/>
                </a:lnTo>
                <a:lnTo>
                  <a:pt x="27892" y="203562"/>
                </a:lnTo>
                <a:lnTo>
                  <a:pt x="38594" y="195598"/>
                </a:lnTo>
                <a:lnTo>
                  <a:pt x="50491" y="188384"/>
                </a:lnTo>
                <a:lnTo>
                  <a:pt x="63186" y="181669"/>
                </a:lnTo>
                <a:lnTo>
                  <a:pt x="104126" y="161755"/>
                </a:lnTo>
                <a:lnTo>
                  <a:pt x="112277" y="158202"/>
                </a:lnTo>
                <a:lnTo>
                  <a:pt x="120568" y="154880"/>
                </a:lnTo>
                <a:lnTo>
                  <a:pt x="128954" y="151713"/>
                </a:lnTo>
                <a:lnTo>
                  <a:pt x="137401" y="149602"/>
                </a:lnTo>
                <a:lnTo>
                  <a:pt x="145891" y="148195"/>
                </a:lnTo>
                <a:lnTo>
                  <a:pt x="154407" y="147256"/>
                </a:lnTo>
                <a:lnTo>
                  <a:pt x="161990" y="146631"/>
                </a:lnTo>
                <a:lnTo>
                  <a:pt x="168950" y="146214"/>
                </a:lnTo>
                <a:lnTo>
                  <a:pt x="175496" y="145936"/>
                </a:lnTo>
                <a:lnTo>
                  <a:pt x="190388" y="145627"/>
                </a:lnTo>
                <a:lnTo>
                  <a:pt x="198360" y="145544"/>
                </a:lnTo>
                <a:lnTo>
                  <a:pt x="205580" y="146442"/>
                </a:lnTo>
                <a:lnTo>
                  <a:pt x="212297" y="147993"/>
                </a:lnTo>
                <a:lnTo>
                  <a:pt x="218682" y="149979"/>
                </a:lnTo>
                <a:lnTo>
                  <a:pt x="224842" y="152256"/>
                </a:lnTo>
                <a:lnTo>
                  <a:pt x="230854" y="154726"/>
                </a:lnTo>
                <a:lnTo>
                  <a:pt x="236767" y="157326"/>
                </a:lnTo>
                <a:lnTo>
                  <a:pt x="244519" y="161916"/>
                </a:lnTo>
                <a:lnTo>
                  <a:pt x="253498" y="167834"/>
                </a:lnTo>
                <a:lnTo>
                  <a:pt x="263293" y="174637"/>
                </a:lnTo>
                <a:lnTo>
                  <a:pt x="270775" y="181077"/>
                </a:lnTo>
                <a:lnTo>
                  <a:pt x="276717" y="187275"/>
                </a:lnTo>
                <a:lnTo>
                  <a:pt x="281630" y="193312"/>
                </a:lnTo>
                <a:lnTo>
                  <a:pt x="285857" y="199242"/>
                </a:lnTo>
                <a:lnTo>
                  <a:pt x="289629" y="205101"/>
                </a:lnTo>
                <a:lnTo>
                  <a:pt x="293096" y="210911"/>
                </a:lnTo>
                <a:lnTo>
                  <a:pt x="296947" y="219907"/>
                </a:lnTo>
                <a:lnTo>
                  <a:pt x="299611" y="229938"/>
                </a:lnTo>
                <a:lnTo>
                  <a:pt x="303970" y="247096"/>
                </a:lnTo>
                <a:lnTo>
                  <a:pt x="304562" y="254148"/>
                </a:lnTo>
                <a:lnTo>
                  <a:pt x="304003" y="259802"/>
                </a:lnTo>
                <a:lnTo>
                  <a:pt x="300842" y="269576"/>
                </a:lnTo>
                <a:lnTo>
                  <a:pt x="298666" y="274850"/>
                </a:lnTo>
                <a:lnTo>
                  <a:pt x="296263" y="280271"/>
                </a:lnTo>
                <a:lnTo>
                  <a:pt x="291803" y="286742"/>
                </a:lnTo>
                <a:lnTo>
                  <a:pt x="285973" y="293914"/>
                </a:lnTo>
                <a:lnTo>
                  <a:pt x="279227" y="301552"/>
                </a:lnTo>
                <a:lnTo>
                  <a:pt x="271874" y="307597"/>
                </a:lnTo>
                <a:lnTo>
                  <a:pt x="264114" y="312580"/>
                </a:lnTo>
                <a:lnTo>
                  <a:pt x="256083" y="316854"/>
                </a:lnTo>
                <a:lnTo>
                  <a:pt x="247871" y="319703"/>
                </a:lnTo>
                <a:lnTo>
                  <a:pt x="239540" y="321603"/>
                </a:lnTo>
                <a:lnTo>
                  <a:pt x="231128" y="322869"/>
                </a:lnTo>
                <a:lnTo>
                  <a:pt x="222662" y="324666"/>
                </a:lnTo>
                <a:lnTo>
                  <a:pt x="214161" y="326816"/>
                </a:lnTo>
                <a:lnTo>
                  <a:pt x="205636" y="329203"/>
                </a:lnTo>
                <a:lnTo>
                  <a:pt x="197095" y="330793"/>
                </a:lnTo>
                <a:lnTo>
                  <a:pt x="188544" y="331854"/>
                </a:lnTo>
                <a:lnTo>
                  <a:pt x="179985" y="332560"/>
                </a:lnTo>
                <a:lnTo>
                  <a:pt x="168565" y="333032"/>
                </a:lnTo>
                <a:lnTo>
                  <a:pt x="140635" y="333556"/>
                </a:lnTo>
                <a:lnTo>
                  <a:pt x="125186" y="332743"/>
                </a:lnTo>
                <a:lnTo>
                  <a:pt x="109172" y="331248"/>
                </a:lnTo>
                <a:lnTo>
                  <a:pt x="92781" y="329300"/>
                </a:lnTo>
                <a:lnTo>
                  <a:pt x="79949" y="328000"/>
                </a:lnTo>
                <a:lnTo>
                  <a:pt x="69489" y="327134"/>
                </a:lnTo>
                <a:lnTo>
                  <a:pt x="53738" y="326172"/>
                </a:lnTo>
                <a:lnTo>
                  <a:pt x="43564" y="325744"/>
                </a:lnTo>
                <a:lnTo>
                  <a:pt x="38565" y="324678"/>
                </a:lnTo>
                <a:lnTo>
                  <a:pt x="33327" y="323014"/>
                </a:lnTo>
                <a:lnTo>
                  <a:pt x="20334" y="318051"/>
                </a:lnTo>
                <a:lnTo>
                  <a:pt x="11877" y="311179"/>
                </a:lnTo>
                <a:lnTo>
                  <a:pt x="8563" y="30825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93"/>
          <p:cNvSpPr/>
          <p:nvPr/>
        </p:nvSpPr>
        <p:spPr>
          <a:xfrm>
            <a:off x="5184615" y="3688072"/>
            <a:ext cx="217954" cy="195117"/>
          </a:xfrm>
          <a:custGeom>
            <a:avLst/>
            <a:gdLst/>
            <a:ahLst/>
            <a:cxnLst/>
            <a:rect l="0" t="0" r="0" b="0"/>
            <a:pathLst>
              <a:path w="217954" h="195117">
                <a:moveTo>
                  <a:pt x="107475" y="23820"/>
                </a:moveTo>
                <a:lnTo>
                  <a:pt x="102924" y="14719"/>
                </a:lnTo>
                <a:lnTo>
                  <a:pt x="99679" y="11085"/>
                </a:lnTo>
                <a:lnTo>
                  <a:pt x="95609" y="7710"/>
                </a:lnTo>
                <a:lnTo>
                  <a:pt x="90992" y="4508"/>
                </a:lnTo>
                <a:lnTo>
                  <a:pt x="86962" y="2373"/>
                </a:lnTo>
                <a:lnTo>
                  <a:pt x="83321" y="949"/>
                </a:lnTo>
                <a:lnTo>
                  <a:pt x="79943" y="0"/>
                </a:lnTo>
                <a:lnTo>
                  <a:pt x="77690" y="320"/>
                </a:lnTo>
                <a:lnTo>
                  <a:pt x="76188" y="1486"/>
                </a:lnTo>
                <a:lnTo>
                  <a:pt x="75187" y="3216"/>
                </a:lnTo>
                <a:lnTo>
                  <a:pt x="68994" y="7677"/>
                </a:lnTo>
                <a:lnTo>
                  <a:pt x="64676" y="10201"/>
                </a:lnTo>
                <a:lnTo>
                  <a:pt x="60845" y="12836"/>
                </a:lnTo>
                <a:lnTo>
                  <a:pt x="54048" y="18303"/>
                </a:lnTo>
                <a:lnTo>
                  <a:pt x="47852" y="23908"/>
                </a:lnTo>
                <a:lnTo>
                  <a:pt x="41923" y="29574"/>
                </a:lnTo>
                <a:lnTo>
                  <a:pt x="27487" y="43828"/>
                </a:lnTo>
                <a:lnTo>
                  <a:pt x="24622" y="47636"/>
                </a:lnTo>
                <a:lnTo>
                  <a:pt x="21759" y="52080"/>
                </a:lnTo>
                <a:lnTo>
                  <a:pt x="18899" y="56947"/>
                </a:lnTo>
                <a:lnTo>
                  <a:pt x="16039" y="62097"/>
                </a:lnTo>
                <a:lnTo>
                  <a:pt x="10322" y="72900"/>
                </a:lnTo>
                <a:lnTo>
                  <a:pt x="8416" y="78448"/>
                </a:lnTo>
                <a:lnTo>
                  <a:pt x="7146" y="84051"/>
                </a:lnTo>
                <a:lnTo>
                  <a:pt x="6299" y="89691"/>
                </a:lnTo>
                <a:lnTo>
                  <a:pt x="4781" y="96309"/>
                </a:lnTo>
                <a:lnTo>
                  <a:pt x="2818" y="103579"/>
                </a:lnTo>
                <a:lnTo>
                  <a:pt x="556" y="111282"/>
                </a:lnTo>
                <a:lnTo>
                  <a:pt x="0" y="119276"/>
                </a:lnTo>
                <a:lnTo>
                  <a:pt x="582" y="127462"/>
                </a:lnTo>
                <a:lnTo>
                  <a:pt x="1923" y="135777"/>
                </a:lnTo>
                <a:lnTo>
                  <a:pt x="3769" y="143226"/>
                </a:lnTo>
                <a:lnTo>
                  <a:pt x="5953" y="150096"/>
                </a:lnTo>
                <a:lnTo>
                  <a:pt x="8361" y="156582"/>
                </a:lnTo>
                <a:lnTo>
                  <a:pt x="10919" y="161858"/>
                </a:lnTo>
                <a:lnTo>
                  <a:pt x="13577" y="166328"/>
                </a:lnTo>
                <a:lnTo>
                  <a:pt x="16301" y="170260"/>
                </a:lnTo>
                <a:lnTo>
                  <a:pt x="19070" y="173834"/>
                </a:lnTo>
                <a:lnTo>
                  <a:pt x="21868" y="177169"/>
                </a:lnTo>
                <a:lnTo>
                  <a:pt x="24686" y="180346"/>
                </a:lnTo>
                <a:lnTo>
                  <a:pt x="30375" y="183415"/>
                </a:lnTo>
                <a:lnTo>
                  <a:pt x="37977" y="186415"/>
                </a:lnTo>
                <a:lnTo>
                  <a:pt x="46855" y="189366"/>
                </a:lnTo>
                <a:lnTo>
                  <a:pt x="53727" y="191335"/>
                </a:lnTo>
                <a:lnTo>
                  <a:pt x="59261" y="192646"/>
                </a:lnTo>
                <a:lnTo>
                  <a:pt x="63901" y="193521"/>
                </a:lnTo>
                <a:lnTo>
                  <a:pt x="69854" y="194104"/>
                </a:lnTo>
                <a:lnTo>
                  <a:pt x="76679" y="194493"/>
                </a:lnTo>
                <a:lnTo>
                  <a:pt x="90930" y="194925"/>
                </a:lnTo>
                <a:lnTo>
                  <a:pt x="103614" y="195116"/>
                </a:lnTo>
                <a:lnTo>
                  <a:pt x="110616" y="194215"/>
                </a:lnTo>
                <a:lnTo>
                  <a:pt x="118141" y="192662"/>
                </a:lnTo>
                <a:lnTo>
                  <a:pt x="126016" y="190674"/>
                </a:lnTo>
                <a:lnTo>
                  <a:pt x="133170" y="188396"/>
                </a:lnTo>
                <a:lnTo>
                  <a:pt x="139845" y="185925"/>
                </a:lnTo>
                <a:lnTo>
                  <a:pt x="146200" y="183325"/>
                </a:lnTo>
                <a:lnTo>
                  <a:pt x="154247" y="179687"/>
                </a:lnTo>
                <a:lnTo>
                  <a:pt x="173347" y="170564"/>
                </a:lnTo>
                <a:lnTo>
                  <a:pt x="180917" y="165464"/>
                </a:lnTo>
                <a:lnTo>
                  <a:pt x="186916" y="160160"/>
                </a:lnTo>
                <a:lnTo>
                  <a:pt x="191868" y="154718"/>
                </a:lnTo>
                <a:lnTo>
                  <a:pt x="202451" y="143592"/>
                </a:lnTo>
                <a:lnTo>
                  <a:pt x="207939" y="137958"/>
                </a:lnTo>
                <a:lnTo>
                  <a:pt x="211599" y="131345"/>
                </a:lnTo>
                <a:lnTo>
                  <a:pt x="214038" y="124078"/>
                </a:lnTo>
                <a:lnTo>
                  <a:pt x="215664" y="116376"/>
                </a:lnTo>
                <a:lnTo>
                  <a:pt x="216748" y="110289"/>
                </a:lnTo>
                <a:lnTo>
                  <a:pt x="217471" y="105279"/>
                </a:lnTo>
                <a:lnTo>
                  <a:pt x="217953" y="100986"/>
                </a:lnTo>
                <a:lnTo>
                  <a:pt x="216370" y="96219"/>
                </a:lnTo>
                <a:lnTo>
                  <a:pt x="213409" y="91136"/>
                </a:lnTo>
                <a:lnTo>
                  <a:pt x="209530" y="85842"/>
                </a:lnTo>
                <a:lnTo>
                  <a:pt x="205991" y="81361"/>
                </a:lnTo>
                <a:lnTo>
                  <a:pt x="202680" y="77421"/>
                </a:lnTo>
                <a:lnTo>
                  <a:pt x="199519" y="73841"/>
                </a:lnTo>
                <a:lnTo>
                  <a:pt x="195508" y="70503"/>
                </a:lnTo>
                <a:lnTo>
                  <a:pt x="190929" y="67324"/>
                </a:lnTo>
                <a:lnTo>
                  <a:pt x="185971" y="64253"/>
                </a:lnTo>
                <a:lnTo>
                  <a:pt x="180760" y="61253"/>
                </a:lnTo>
                <a:lnTo>
                  <a:pt x="169891" y="55379"/>
                </a:lnTo>
                <a:lnTo>
                  <a:pt x="165278" y="52480"/>
                </a:lnTo>
                <a:lnTo>
                  <a:pt x="161250" y="49594"/>
                </a:lnTo>
                <a:lnTo>
                  <a:pt x="157612" y="46718"/>
                </a:lnTo>
                <a:lnTo>
                  <a:pt x="151377" y="42895"/>
                </a:lnTo>
                <a:lnTo>
                  <a:pt x="143410" y="38442"/>
                </a:lnTo>
                <a:lnTo>
                  <a:pt x="134289" y="33568"/>
                </a:lnTo>
                <a:lnTo>
                  <a:pt x="127256" y="29366"/>
                </a:lnTo>
                <a:lnTo>
                  <a:pt x="121614" y="25612"/>
                </a:lnTo>
                <a:lnTo>
                  <a:pt x="107475" y="1524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94"/>
          <p:cNvSpPr/>
          <p:nvPr/>
        </p:nvSpPr>
        <p:spPr>
          <a:xfrm>
            <a:off x="5420677" y="3627569"/>
            <a:ext cx="377191" cy="263693"/>
          </a:xfrm>
          <a:custGeom>
            <a:avLst/>
            <a:gdLst/>
            <a:ahLst/>
            <a:cxnLst/>
            <a:rect l="0" t="0" r="0" b="0"/>
            <a:pathLst>
              <a:path w="377191" h="263693">
                <a:moveTo>
                  <a:pt x="0" y="50033"/>
                </a:moveTo>
                <a:lnTo>
                  <a:pt x="13652" y="54584"/>
                </a:lnTo>
                <a:lnTo>
                  <a:pt x="25435" y="59358"/>
                </a:lnTo>
                <a:lnTo>
                  <a:pt x="31244" y="61965"/>
                </a:lnTo>
                <a:lnTo>
                  <a:pt x="36070" y="65608"/>
                </a:lnTo>
                <a:lnTo>
                  <a:pt x="40239" y="69941"/>
                </a:lnTo>
                <a:lnTo>
                  <a:pt x="43971" y="74735"/>
                </a:lnTo>
                <a:lnTo>
                  <a:pt x="53198" y="82602"/>
                </a:lnTo>
                <a:lnTo>
                  <a:pt x="58325" y="86033"/>
                </a:lnTo>
                <a:lnTo>
                  <a:pt x="62696" y="91178"/>
                </a:lnTo>
                <a:lnTo>
                  <a:pt x="66562" y="97466"/>
                </a:lnTo>
                <a:lnTo>
                  <a:pt x="70093" y="104515"/>
                </a:lnTo>
                <a:lnTo>
                  <a:pt x="74351" y="111119"/>
                </a:lnTo>
                <a:lnTo>
                  <a:pt x="79095" y="117427"/>
                </a:lnTo>
                <a:lnTo>
                  <a:pt x="84162" y="123537"/>
                </a:lnTo>
                <a:lnTo>
                  <a:pt x="87541" y="130469"/>
                </a:lnTo>
                <a:lnTo>
                  <a:pt x="89793" y="137947"/>
                </a:lnTo>
                <a:lnTo>
                  <a:pt x="91295" y="145790"/>
                </a:lnTo>
                <a:lnTo>
                  <a:pt x="94201" y="152923"/>
                </a:lnTo>
                <a:lnTo>
                  <a:pt x="98043" y="159584"/>
                </a:lnTo>
                <a:lnTo>
                  <a:pt x="102509" y="165930"/>
                </a:lnTo>
                <a:lnTo>
                  <a:pt x="105487" y="173018"/>
                </a:lnTo>
                <a:lnTo>
                  <a:pt x="107472" y="180600"/>
                </a:lnTo>
                <a:lnTo>
                  <a:pt x="108796" y="188513"/>
                </a:lnTo>
                <a:lnTo>
                  <a:pt x="111583" y="195693"/>
                </a:lnTo>
                <a:lnTo>
                  <a:pt x="115346" y="202385"/>
                </a:lnTo>
                <a:lnTo>
                  <a:pt x="119760" y="208751"/>
                </a:lnTo>
                <a:lnTo>
                  <a:pt x="122703" y="214900"/>
                </a:lnTo>
                <a:lnTo>
                  <a:pt x="124664" y="220905"/>
                </a:lnTo>
                <a:lnTo>
                  <a:pt x="125972" y="226812"/>
                </a:lnTo>
                <a:lnTo>
                  <a:pt x="127796" y="232656"/>
                </a:lnTo>
                <a:lnTo>
                  <a:pt x="129965" y="238457"/>
                </a:lnTo>
                <a:lnTo>
                  <a:pt x="132364" y="244229"/>
                </a:lnTo>
                <a:lnTo>
                  <a:pt x="133962" y="249030"/>
                </a:lnTo>
                <a:lnTo>
                  <a:pt x="135739" y="256903"/>
                </a:lnTo>
                <a:lnTo>
                  <a:pt x="137165" y="259384"/>
                </a:lnTo>
                <a:lnTo>
                  <a:pt x="139068" y="261038"/>
                </a:lnTo>
                <a:lnTo>
                  <a:pt x="141290" y="262140"/>
                </a:lnTo>
                <a:lnTo>
                  <a:pt x="141818" y="262876"/>
                </a:lnTo>
                <a:lnTo>
                  <a:pt x="141218" y="263365"/>
                </a:lnTo>
                <a:lnTo>
                  <a:pt x="139865" y="263692"/>
                </a:lnTo>
                <a:lnTo>
                  <a:pt x="138963" y="262957"/>
                </a:lnTo>
                <a:lnTo>
                  <a:pt x="138362" y="261515"/>
                </a:lnTo>
                <a:lnTo>
                  <a:pt x="137962" y="259601"/>
                </a:lnTo>
                <a:lnTo>
                  <a:pt x="134976" y="254935"/>
                </a:lnTo>
                <a:lnTo>
                  <a:pt x="127941" y="246952"/>
                </a:lnTo>
                <a:lnTo>
                  <a:pt x="125298" y="244178"/>
                </a:lnTo>
                <a:lnTo>
                  <a:pt x="123537" y="241375"/>
                </a:lnTo>
                <a:lnTo>
                  <a:pt x="121580" y="235721"/>
                </a:lnTo>
                <a:lnTo>
                  <a:pt x="120106" y="227165"/>
                </a:lnTo>
                <a:lnTo>
                  <a:pt x="115928" y="199879"/>
                </a:lnTo>
                <a:lnTo>
                  <a:pt x="114433" y="187078"/>
                </a:lnTo>
                <a:lnTo>
                  <a:pt x="113436" y="175686"/>
                </a:lnTo>
                <a:lnTo>
                  <a:pt x="112772" y="165234"/>
                </a:lnTo>
                <a:lnTo>
                  <a:pt x="113281" y="155409"/>
                </a:lnTo>
                <a:lnTo>
                  <a:pt x="114573" y="146001"/>
                </a:lnTo>
                <a:lnTo>
                  <a:pt x="116388" y="136872"/>
                </a:lnTo>
                <a:lnTo>
                  <a:pt x="119502" y="128881"/>
                </a:lnTo>
                <a:lnTo>
                  <a:pt x="123483" y="121648"/>
                </a:lnTo>
                <a:lnTo>
                  <a:pt x="128042" y="114921"/>
                </a:lnTo>
                <a:lnTo>
                  <a:pt x="134891" y="105674"/>
                </a:lnTo>
                <a:lnTo>
                  <a:pt x="152661" y="82700"/>
                </a:lnTo>
                <a:lnTo>
                  <a:pt x="161782" y="71811"/>
                </a:lnTo>
                <a:lnTo>
                  <a:pt x="170720" y="61694"/>
                </a:lnTo>
                <a:lnTo>
                  <a:pt x="179536" y="52092"/>
                </a:lnTo>
                <a:lnTo>
                  <a:pt x="188270" y="43786"/>
                </a:lnTo>
                <a:lnTo>
                  <a:pt x="196951" y="36343"/>
                </a:lnTo>
                <a:lnTo>
                  <a:pt x="205596" y="29477"/>
                </a:lnTo>
                <a:lnTo>
                  <a:pt x="214216" y="23946"/>
                </a:lnTo>
                <a:lnTo>
                  <a:pt x="222821" y="19307"/>
                </a:lnTo>
                <a:lnTo>
                  <a:pt x="231415" y="15261"/>
                </a:lnTo>
                <a:lnTo>
                  <a:pt x="240002" y="12565"/>
                </a:lnTo>
                <a:lnTo>
                  <a:pt x="248584" y="10767"/>
                </a:lnTo>
                <a:lnTo>
                  <a:pt x="257162" y="9568"/>
                </a:lnTo>
                <a:lnTo>
                  <a:pt x="265739" y="7816"/>
                </a:lnTo>
                <a:lnTo>
                  <a:pt x="274314" y="5696"/>
                </a:lnTo>
                <a:lnTo>
                  <a:pt x="282889" y="3330"/>
                </a:lnTo>
                <a:lnTo>
                  <a:pt x="290510" y="1753"/>
                </a:lnTo>
                <a:lnTo>
                  <a:pt x="297496" y="701"/>
                </a:lnTo>
                <a:lnTo>
                  <a:pt x="304058" y="0"/>
                </a:lnTo>
                <a:lnTo>
                  <a:pt x="311290" y="485"/>
                </a:lnTo>
                <a:lnTo>
                  <a:pt x="318969" y="1761"/>
                </a:lnTo>
                <a:lnTo>
                  <a:pt x="326946" y="3564"/>
                </a:lnTo>
                <a:lnTo>
                  <a:pt x="338350" y="8108"/>
                </a:lnTo>
                <a:lnTo>
                  <a:pt x="342724" y="10653"/>
                </a:lnTo>
                <a:lnTo>
                  <a:pt x="352664" y="13481"/>
                </a:lnTo>
                <a:lnTo>
                  <a:pt x="357982" y="14235"/>
                </a:lnTo>
                <a:lnTo>
                  <a:pt x="366431" y="17613"/>
                </a:lnTo>
                <a:lnTo>
                  <a:pt x="370017" y="19847"/>
                </a:lnTo>
                <a:lnTo>
                  <a:pt x="372408" y="22289"/>
                </a:lnTo>
                <a:lnTo>
                  <a:pt x="374002" y="24870"/>
                </a:lnTo>
                <a:lnTo>
                  <a:pt x="377190" y="328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95"/>
          <p:cNvSpPr/>
          <p:nvPr/>
        </p:nvSpPr>
        <p:spPr>
          <a:xfrm>
            <a:off x="4820602" y="4123372"/>
            <a:ext cx="368619" cy="377191"/>
          </a:xfrm>
          <a:custGeom>
            <a:avLst/>
            <a:gdLst/>
            <a:ahLst/>
            <a:cxnLst/>
            <a:rect l="0" t="0" r="0" b="0"/>
            <a:pathLst>
              <a:path w="368619" h="377191">
                <a:moveTo>
                  <a:pt x="0" y="0"/>
                </a:moveTo>
                <a:lnTo>
                  <a:pt x="9102" y="13653"/>
                </a:lnTo>
                <a:lnTo>
                  <a:pt x="16110" y="25435"/>
                </a:lnTo>
                <a:lnTo>
                  <a:pt x="23353" y="37022"/>
                </a:lnTo>
                <a:lnTo>
                  <a:pt x="32921" y="48522"/>
                </a:lnTo>
                <a:lnTo>
                  <a:pt x="40984" y="59983"/>
                </a:lnTo>
                <a:lnTo>
                  <a:pt x="48695" y="71426"/>
                </a:lnTo>
                <a:lnTo>
                  <a:pt x="58472" y="82863"/>
                </a:lnTo>
                <a:lnTo>
                  <a:pt x="69168" y="91755"/>
                </a:lnTo>
                <a:lnTo>
                  <a:pt x="74687" y="95460"/>
                </a:lnTo>
                <a:lnTo>
                  <a:pt x="83129" y="102693"/>
                </a:lnTo>
                <a:lnTo>
                  <a:pt x="93519" y="112277"/>
                </a:lnTo>
                <a:lnTo>
                  <a:pt x="130762" y="148226"/>
                </a:lnTo>
                <a:lnTo>
                  <a:pt x="138610" y="155015"/>
                </a:lnTo>
                <a:lnTo>
                  <a:pt x="146699" y="161446"/>
                </a:lnTo>
                <a:lnTo>
                  <a:pt x="154949" y="167638"/>
                </a:lnTo>
                <a:lnTo>
                  <a:pt x="162355" y="174624"/>
                </a:lnTo>
                <a:lnTo>
                  <a:pt x="169196" y="182138"/>
                </a:lnTo>
                <a:lnTo>
                  <a:pt x="175662" y="190006"/>
                </a:lnTo>
                <a:lnTo>
                  <a:pt x="184736" y="199060"/>
                </a:lnTo>
                <a:lnTo>
                  <a:pt x="195547" y="208907"/>
                </a:lnTo>
                <a:lnTo>
                  <a:pt x="207517" y="219281"/>
                </a:lnTo>
                <a:lnTo>
                  <a:pt x="222165" y="232865"/>
                </a:lnTo>
                <a:lnTo>
                  <a:pt x="280881" y="289874"/>
                </a:lnTo>
                <a:lnTo>
                  <a:pt x="352687" y="361262"/>
                </a:lnTo>
                <a:lnTo>
                  <a:pt x="355140" y="364666"/>
                </a:lnTo>
                <a:lnTo>
                  <a:pt x="357865" y="370989"/>
                </a:lnTo>
                <a:lnTo>
                  <a:pt x="359544" y="373056"/>
                </a:lnTo>
                <a:lnTo>
                  <a:pt x="361616" y="374434"/>
                </a:lnTo>
                <a:lnTo>
                  <a:pt x="368618" y="3771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96"/>
          <p:cNvSpPr/>
          <p:nvPr/>
        </p:nvSpPr>
        <p:spPr>
          <a:xfrm>
            <a:off x="4812029" y="4140517"/>
            <a:ext cx="317184" cy="360046"/>
          </a:xfrm>
          <a:custGeom>
            <a:avLst/>
            <a:gdLst/>
            <a:ahLst/>
            <a:cxnLst/>
            <a:rect l="0" t="0" r="0" b="0"/>
            <a:pathLst>
              <a:path w="317184" h="360046">
                <a:moveTo>
                  <a:pt x="317183" y="0"/>
                </a:moveTo>
                <a:lnTo>
                  <a:pt x="303530" y="13653"/>
                </a:lnTo>
                <a:lnTo>
                  <a:pt x="298556" y="20532"/>
                </a:lnTo>
                <a:lnTo>
                  <a:pt x="294288" y="27975"/>
                </a:lnTo>
                <a:lnTo>
                  <a:pt x="267078" y="83027"/>
                </a:lnTo>
                <a:lnTo>
                  <a:pt x="260919" y="92499"/>
                </a:lnTo>
                <a:lnTo>
                  <a:pt x="253957" y="101671"/>
                </a:lnTo>
                <a:lnTo>
                  <a:pt x="246457" y="110643"/>
                </a:lnTo>
                <a:lnTo>
                  <a:pt x="237647" y="122340"/>
                </a:lnTo>
                <a:lnTo>
                  <a:pt x="180497" y="203153"/>
                </a:lnTo>
                <a:lnTo>
                  <a:pt x="169861" y="217351"/>
                </a:lnTo>
                <a:lnTo>
                  <a:pt x="160866" y="228720"/>
                </a:lnTo>
                <a:lnTo>
                  <a:pt x="152964" y="238205"/>
                </a:lnTo>
                <a:lnTo>
                  <a:pt x="145791" y="247386"/>
                </a:lnTo>
                <a:lnTo>
                  <a:pt x="139104" y="256364"/>
                </a:lnTo>
                <a:lnTo>
                  <a:pt x="132741" y="265207"/>
                </a:lnTo>
                <a:lnTo>
                  <a:pt x="126595" y="273007"/>
                </a:lnTo>
                <a:lnTo>
                  <a:pt x="120592" y="280112"/>
                </a:lnTo>
                <a:lnTo>
                  <a:pt x="114685" y="286754"/>
                </a:lnTo>
                <a:lnTo>
                  <a:pt x="103041" y="299214"/>
                </a:lnTo>
                <a:lnTo>
                  <a:pt x="97269" y="305203"/>
                </a:lnTo>
                <a:lnTo>
                  <a:pt x="89612" y="312054"/>
                </a:lnTo>
                <a:lnTo>
                  <a:pt x="80696" y="319478"/>
                </a:lnTo>
                <a:lnTo>
                  <a:pt x="70942" y="327286"/>
                </a:lnTo>
                <a:lnTo>
                  <a:pt x="62535" y="333444"/>
                </a:lnTo>
                <a:lnTo>
                  <a:pt x="55025" y="338500"/>
                </a:lnTo>
                <a:lnTo>
                  <a:pt x="48114" y="342824"/>
                </a:lnTo>
                <a:lnTo>
                  <a:pt x="41601" y="346659"/>
                </a:lnTo>
                <a:lnTo>
                  <a:pt x="35354" y="350169"/>
                </a:lnTo>
                <a:lnTo>
                  <a:pt x="29285" y="353461"/>
                </a:lnTo>
                <a:lnTo>
                  <a:pt x="23333" y="355656"/>
                </a:lnTo>
                <a:lnTo>
                  <a:pt x="17461" y="357119"/>
                </a:lnTo>
                <a:lnTo>
                  <a:pt x="0" y="3600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97"/>
          <p:cNvSpPr/>
          <p:nvPr/>
        </p:nvSpPr>
        <p:spPr>
          <a:xfrm>
            <a:off x="5317807" y="4286281"/>
            <a:ext cx="368619" cy="25687"/>
          </a:xfrm>
          <a:custGeom>
            <a:avLst/>
            <a:gdLst/>
            <a:ahLst/>
            <a:cxnLst/>
            <a:rect l="0" t="0" r="0" b="0"/>
            <a:pathLst>
              <a:path w="368619" h="25687">
                <a:moveTo>
                  <a:pt x="0" y="8541"/>
                </a:moveTo>
                <a:lnTo>
                  <a:pt x="115996" y="8541"/>
                </a:lnTo>
                <a:lnTo>
                  <a:pt x="123051" y="7589"/>
                </a:lnTo>
                <a:lnTo>
                  <a:pt x="130612" y="6001"/>
                </a:lnTo>
                <a:lnTo>
                  <a:pt x="138509" y="3990"/>
                </a:lnTo>
                <a:lnTo>
                  <a:pt x="147585" y="2650"/>
                </a:lnTo>
                <a:lnTo>
                  <a:pt x="157445" y="1756"/>
                </a:lnTo>
                <a:lnTo>
                  <a:pt x="167828" y="1160"/>
                </a:lnTo>
                <a:lnTo>
                  <a:pt x="186986" y="498"/>
                </a:lnTo>
                <a:lnTo>
                  <a:pt x="221456" y="125"/>
                </a:lnTo>
                <a:lnTo>
                  <a:pt x="266100" y="0"/>
                </a:lnTo>
                <a:lnTo>
                  <a:pt x="274555" y="942"/>
                </a:lnTo>
                <a:lnTo>
                  <a:pt x="283049" y="2523"/>
                </a:lnTo>
                <a:lnTo>
                  <a:pt x="291569" y="4529"/>
                </a:lnTo>
                <a:lnTo>
                  <a:pt x="326315" y="11903"/>
                </a:lnTo>
                <a:lnTo>
                  <a:pt x="336606" y="14592"/>
                </a:lnTo>
                <a:lnTo>
                  <a:pt x="345372" y="17338"/>
                </a:lnTo>
                <a:lnTo>
                  <a:pt x="368618" y="25686"/>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98"/>
          <p:cNvSpPr/>
          <p:nvPr/>
        </p:nvSpPr>
        <p:spPr>
          <a:xfrm>
            <a:off x="5446395" y="4200525"/>
            <a:ext cx="102871" cy="334328"/>
          </a:xfrm>
          <a:custGeom>
            <a:avLst/>
            <a:gdLst/>
            <a:ahLst/>
            <a:cxnLst/>
            <a:rect l="0" t="0" r="0" b="0"/>
            <a:pathLst>
              <a:path w="102871" h="334328">
                <a:moveTo>
                  <a:pt x="0" y="0"/>
                </a:moveTo>
                <a:lnTo>
                  <a:pt x="0" y="9101"/>
                </a:lnTo>
                <a:lnTo>
                  <a:pt x="952" y="12735"/>
                </a:lnTo>
                <a:lnTo>
                  <a:pt x="2540" y="16110"/>
                </a:lnTo>
                <a:lnTo>
                  <a:pt x="4550" y="19312"/>
                </a:lnTo>
                <a:lnTo>
                  <a:pt x="6843" y="23352"/>
                </a:lnTo>
                <a:lnTo>
                  <a:pt x="11931" y="32921"/>
                </a:lnTo>
                <a:lnTo>
                  <a:pt x="28619" y="65853"/>
                </a:lnTo>
                <a:lnTo>
                  <a:pt x="30509" y="72477"/>
                </a:lnTo>
                <a:lnTo>
                  <a:pt x="31769" y="79750"/>
                </a:lnTo>
                <a:lnTo>
                  <a:pt x="32610" y="87457"/>
                </a:lnTo>
                <a:lnTo>
                  <a:pt x="35074" y="95452"/>
                </a:lnTo>
                <a:lnTo>
                  <a:pt x="38623" y="103640"/>
                </a:lnTo>
                <a:lnTo>
                  <a:pt x="42893" y="111955"/>
                </a:lnTo>
                <a:lnTo>
                  <a:pt x="45740" y="120357"/>
                </a:lnTo>
                <a:lnTo>
                  <a:pt x="47639" y="128815"/>
                </a:lnTo>
                <a:lnTo>
                  <a:pt x="48904" y="137312"/>
                </a:lnTo>
                <a:lnTo>
                  <a:pt x="50700" y="145833"/>
                </a:lnTo>
                <a:lnTo>
                  <a:pt x="52850" y="154372"/>
                </a:lnTo>
                <a:lnTo>
                  <a:pt x="55236" y="162922"/>
                </a:lnTo>
                <a:lnTo>
                  <a:pt x="60427" y="180042"/>
                </a:lnTo>
                <a:lnTo>
                  <a:pt x="63144" y="188608"/>
                </a:lnTo>
                <a:lnTo>
                  <a:pt x="64956" y="197176"/>
                </a:lnTo>
                <a:lnTo>
                  <a:pt x="66164" y="205745"/>
                </a:lnTo>
                <a:lnTo>
                  <a:pt x="66969" y="214316"/>
                </a:lnTo>
                <a:lnTo>
                  <a:pt x="67506" y="224792"/>
                </a:lnTo>
                <a:lnTo>
                  <a:pt x="68102" y="249133"/>
                </a:lnTo>
                <a:lnTo>
                  <a:pt x="68438" y="275959"/>
                </a:lnTo>
                <a:lnTo>
                  <a:pt x="69438" y="282080"/>
                </a:lnTo>
                <a:lnTo>
                  <a:pt x="71057" y="287113"/>
                </a:lnTo>
                <a:lnTo>
                  <a:pt x="73089" y="291421"/>
                </a:lnTo>
                <a:lnTo>
                  <a:pt x="75346" y="301288"/>
                </a:lnTo>
                <a:lnTo>
                  <a:pt x="75948" y="306586"/>
                </a:lnTo>
                <a:lnTo>
                  <a:pt x="79157" y="315013"/>
                </a:lnTo>
                <a:lnTo>
                  <a:pt x="81346" y="318593"/>
                </a:lnTo>
                <a:lnTo>
                  <a:pt x="83758" y="321933"/>
                </a:lnTo>
                <a:lnTo>
                  <a:pt x="86319" y="325111"/>
                </a:lnTo>
                <a:lnTo>
                  <a:pt x="102870" y="33432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99"/>
          <p:cNvSpPr/>
          <p:nvPr/>
        </p:nvSpPr>
        <p:spPr>
          <a:xfrm>
            <a:off x="5857875" y="4037647"/>
            <a:ext cx="42863" cy="540069"/>
          </a:xfrm>
          <a:custGeom>
            <a:avLst/>
            <a:gdLst/>
            <a:ahLst/>
            <a:cxnLst/>
            <a:rect l="0" t="0" r="0" b="0"/>
            <a:pathLst>
              <a:path w="42863" h="540069">
                <a:moveTo>
                  <a:pt x="0" y="0"/>
                </a:moveTo>
                <a:lnTo>
                  <a:pt x="4550" y="13653"/>
                </a:lnTo>
                <a:lnTo>
                  <a:pt x="6843" y="19579"/>
                </a:lnTo>
                <a:lnTo>
                  <a:pt x="9325" y="25435"/>
                </a:lnTo>
                <a:lnTo>
                  <a:pt x="14621" y="37022"/>
                </a:lnTo>
                <a:lnTo>
                  <a:pt x="20151" y="48522"/>
                </a:lnTo>
                <a:lnTo>
                  <a:pt x="22006" y="55208"/>
                </a:lnTo>
                <a:lnTo>
                  <a:pt x="23243" y="62523"/>
                </a:lnTo>
                <a:lnTo>
                  <a:pt x="24068" y="70257"/>
                </a:lnTo>
                <a:lnTo>
                  <a:pt x="24618" y="79223"/>
                </a:lnTo>
                <a:lnTo>
                  <a:pt x="25228" y="99345"/>
                </a:lnTo>
                <a:lnTo>
                  <a:pt x="25621" y="141226"/>
                </a:lnTo>
                <a:lnTo>
                  <a:pt x="25717" y="382996"/>
                </a:lnTo>
                <a:lnTo>
                  <a:pt x="26669" y="395348"/>
                </a:lnTo>
                <a:lnTo>
                  <a:pt x="28257" y="406441"/>
                </a:lnTo>
                <a:lnTo>
                  <a:pt x="30268" y="416693"/>
                </a:lnTo>
                <a:lnTo>
                  <a:pt x="31608" y="426385"/>
                </a:lnTo>
                <a:lnTo>
                  <a:pt x="32502" y="435704"/>
                </a:lnTo>
                <a:lnTo>
                  <a:pt x="33098" y="444774"/>
                </a:lnTo>
                <a:lnTo>
                  <a:pt x="33760" y="475173"/>
                </a:lnTo>
                <a:lnTo>
                  <a:pt x="33936" y="493947"/>
                </a:lnTo>
                <a:lnTo>
                  <a:pt x="35007" y="507415"/>
                </a:lnTo>
                <a:lnTo>
                  <a:pt x="36673" y="517347"/>
                </a:lnTo>
                <a:lnTo>
                  <a:pt x="42862" y="54006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300"/>
          <p:cNvSpPr/>
          <p:nvPr/>
        </p:nvSpPr>
        <p:spPr>
          <a:xfrm>
            <a:off x="6140767" y="4243387"/>
            <a:ext cx="334329" cy="34291"/>
          </a:xfrm>
          <a:custGeom>
            <a:avLst/>
            <a:gdLst/>
            <a:ahLst/>
            <a:cxnLst/>
            <a:rect l="0" t="0" r="0" b="0"/>
            <a:pathLst>
              <a:path w="334329" h="34291">
                <a:moveTo>
                  <a:pt x="0" y="34290"/>
                </a:moveTo>
                <a:lnTo>
                  <a:pt x="13653" y="29739"/>
                </a:lnTo>
                <a:lnTo>
                  <a:pt x="19579" y="27446"/>
                </a:lnTo>
                <a:lnTo>
                  <a:pt x="25436" y="24965"/>
                </a:lnTo>
                <a:lnTo>
                  <a:pt x="31244" y="22358"/>
                </a:lnTo>
                <a:lnTo>
                  <a:pt x="39880" y="20620"/>
                </a:lnTo>
                <a:lnTo>
                  <a:pt x="50399" y="19462"/>
                </a:lnTo>
                <a:lnTo>
                  <a:pt x="71930" y="18175"/>
                </a:lnTo>
                <a:lnTo>
                  <a:pt x="87849" y="17603"/>
                </a:lnTo>
                <a:lnTo>
                  <a:pt x="101429" y="16497"/>
                </a:lnTo>
                <a:lnTo>
                  <a:pt x="139377" y="12730"/>
                </a:lnTo>
                <a:lnTo>
                  <a:pt x="165308" y="11344"/>
                </a:lnTo>
                <a:lnTo>
                  <a:pt x="227140" y="9804"/>
                </a:lnTo>
                <a:lnTo>
                  <a:pt x="250487" y="8441"/>
                </a:lnTo>
                <a:lnTo>
                  <a:pt x="267956" y="6580"/>
                </a:lnTo>
                <a:lnTo>
                  <a:pt x="281508" y="4387"/>
                </a:lnTo>
                <a:lnTo>
                  <a:pt x="292446" y="2925"/>
                </a:lnTo>
                <a:lnTo>
                  <a:pt x="301644" y="1950"/>
                </a:lnTo>
                <a:lnTo>
                  <a:pt x="315991" y="867"/>
                </a:lnTo>
                <a:lnTo>
                  <a:pt x="334328"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301"/>
          <p:cNvSpPr/>
          <p:nvPr/>
        </p:nvSpPr>
        <p:spPr>
          <a:xfrm>
            <a:off x="6123622" y="4380581"/>
            <a:ext cx="368619" cy="17112"/>
          </a:xfrm>
          <a:custGeom>
            <a:avLst/>
            <a:gdLst/>
            <a:ahLst/>
            <a:cxnLst/>
            <a:rect l="0" t="0" r="0" b="0"/>
            <a:pathLst>
              <a:path w="368619" h="17112">
                <a:moveTo>
                  <a:pt x="0" y="17111"/>
                </a:moveTo>
                <a:lnTo>
                  <a:pt x="57487" y="17111"/>
                </a:lnTo>
                <a:lnTo>
                  <a:pt x="68805" y="16159"/>
                </a:lnTo>
                <a:lnTo>
                  <a:pt x="116378" y="11219"/>
                </a:lnTo>
                <a:lnTo>
                  <a:pt x="129020" y="10326"/>
                </a:lnTo>
                <a:lnTo>
                  <a:pt x="140306" y="9730"/>
                </a:lnTo>
                <a:lnTo>
                  <a:pt x="151640" y="8380"/>
                </a:lnTo>
                <a:lnTo>
                  <a:pt x="163006" y="6528"/>
                </a:lnTo>
                <a:lnTo>
                  <a:pt x="174393" y="4341"/>
                </a:lnTo>
                <a:lnTo>
                  <a:pt x="183890" y="2882"/>
                </a:lnTo>
                <a:lnTo>
                  <a:pt x="192126" y="1910"/>
                </a:lnTo>
                <a:lnTo>
                  <a:pt x="199521" y="1262"/>
                </a:lnTo>
                <a:lnTo>
                  <a:pt x="210166" y="831"/>
                </a:lnTo>
                <a:lnTo>
                  <a:pt x="251502" y="222"/>
                </a:lnTo>
                <a:lnTo>
                  <a:pt x="313802" y="0"/>
                </a:lnTo>
                <a:lnTo>
                  <a:pt x="323501" y="941"/>
                </a:lnTo>
                <a:lnTo>
                  <a:pt x="332825" y="2521"/>
                </a:lnTo>
                <a:lnTo>
                  <a:pt x="341898" y="4527"/>
                </a:lnTo>
                <a:lnTo>
                  <a:pt x="348900" y="5864"/>
                </a:lnTo>
                <a:lnTo>
                  <a:pt x="354520" y="6756"/>
                </a:lnTo>
                <a:lnTo>
                  <a:pt x="368618" y="853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302"/>
          <p:cNvSpPr/>
          <p:nvPr/>
        </p:nvSpPr>
        <p:spPr>
          <a:xfrm>
            <a:off x="6757987" y="4260646"/>
            <a:ext cx="274321" cy="25605"/>
          </a:xfrm>
          <a:custGeom>
            <a:avLst/>
            <a:gdLst/>
            <a:ahLst/>
            <a:cxnLst/>
            <a:rect l="0" t="0" r="0" b="0"/>
            <a:pathLst>
              <a:path w="274321" h="25605">
                <a:moveTo>
                  <a:pt x="0" y="17031"/>
                </a:moveTo>
                <a:lnTo>
                  <a:pt x="23864" y="17031"/>
                </a:lnTo>
                <a:lnTo>
                  <a:pt x="28292" y="16079"/>
                </a:lnTo>
                <a:lnTo>
                  <a:pt x="32196" y="14491"/>
                </a:lnTo>
                <a:lnTo>
                  <a:pt x="35752" y="12480"/>
                </a:lnTo>
                <a:lnTo>
                  <a:pt x="44790" y="11140"/>
                </a:lnTo>
                <a:lnTo>
                  <a:pt x="57483" y="10246"/>
                </a:lnTo>
                <a:lnTo>
                  <a:pt x="72611" y="9650"/>
                </a:lnTo>
                <a:lnTo>
                  <a:pt x="86508" y="8301"/>
                </a:lnTo>
                <a:lnTo>
                  <a:pt x="99582" y="6448"/>
                </a:lnTo>
                <a:lnTo>
                  <a:pt x="112108" y="4261"/>
                </a:lnTo>
                <a:lnTo>
                  <a:pt x="123316" y="2803"/>
                </a:lnTo>
                <a:lnTo>
                  <a:pt x="133646" y="1831"/>
                </a:lnTo>
                <a:lnTo>
                  <a:pt x="150838" y="750"/>
                </a:lnTo>
                <a:lnTo>
                  <a:pt x="161654" y="271"/>
                </a:lnTo>
                <a:lnTo>
                  <a:pt x="191302" y="0"/>
                </a:lnTo>
                <a:lnTo>
                  <a:pt x="202782" y="914"/>
                </a:lnTo>
                <a:lnTo>
                  <a:pt x="214246" y="2477"/>
                </a:lnTo>
                <a:lnTo>
                  <a:pt x="225698" y="4471"/>
                </a:lnTo>
                <a:lnTo>
                  <a:pt x="235238" y="6752"/>
                </a:lnTo>
                <a:lnTo>
                  <a:pt x="243503" y="9226"/>
                </a:lnTo>
                <a:lnTo>
                  <a:pt x="250917" y="11828"/>
                </a:lnTo>
                <a:lnTo>
                  <a:pt x="255860" y="14515"/>
                </a:lnTo>
                <a:lnTo>
                  <a:pt x="259156" y="17258"/>
                </a:lnTo>
                <a:lnTo>
                  <a:pt x="261354" y="20040"/>
                </a:lnTo>
                <a:lnTo>
                  <a:pt x="263771" y="21895"/>
                </a:lnTo>
                <a:lnTo>
                  <a:pt x="266335" y="23131"/>
                </a:lnTo>
                <a:lnTo>
                  <a:pt x="274320" y="2560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303"/>
          <p:cNvSpPr/>
          <p:nvPr/>
        </p:nvSpPr>
        <p:spPr>
          <a:xfrm>
            <a:off x="7136379" y="4090274"/>
            <a:ext cx="346507" cy="435737"/>
          </a:xfrm>
          <a:custGeom>
            <a:avLst/>
            <a:gdLst/>
            <a:ahLst/>
            <a:cxnLst/>
            <a:rect l="0" t="0" r="0" b="0"/>
            <a:pathLst>
              <a:path w="346507" h="435737">
                <a:moveTo>
                  <a:pt x="264546" y="7380"/>
                </a:moveTo>
                <a:lnTo>
                  <a:pt x="264546" y="2830"/>
                </a:lnTo>
                <a:lnTo>
                  <a:pt x="262640" y="1489"/>
                </a:lnTo>
                <a:lnTo>
                  <a:pt x="255444" y="0"/>
                </a:lnTo>
                <a:lnTo>
                  <a:pt x="248953" y="555"/>
                </a:lnTo>
                <a:lnTo>
                  <a:pt x="240816" y="1878"/>
                </a:lnTo>
                <a:lnTo>
                  <a:pt x="231581" y="3712"/>
                </a:lnTo>
                <a:lnTo>
                  <a:pt x="222567" y="4935"/>
                </a:lnTo>
                <a:lnTo>
                  <a:pt x="213700" y="5750"/>
                </a:lnTo>
                <a:lnTo>
                  <a:pt x="204931" y="6294"/>
                </a:lnTo>
                <a:lnTo>
                  <a:pt x="190107" y="6898"/>
                </a:lnTo>
                <a:lnTo>
                  <a:pt x="183488" y="7058"/>
                </a:lnTo>
                <a:lnTo>
                  <a:pt x="174312" y="8118"/>
                </a:lnTo>
                <a:lnTo>
                  <a:pt x="163432" y="9778"/>
                </a:lnTo>
                <a:lnTo>
                  <a:pt x="151418" y="11836"/>
                </a:lnTo>
                <a:lnTo>
                  <a:pt x="141502" y="12256"/>
                </a:lnTo>
                <a:lnTo>
                  <a:pt x="132986" y="11583"/>
                </a:lnTo>
                <a:lnTo>
                  <a:pt x="125404" y="10183"/>
                </a:lnTo>
                <a:lnTo>
                  <a:pt x="118444" y="9249"/>
                </a:lnTo>
                <a:lnTo>
                  <a:pt x="111901" y="8626"/>
                </a:lnTo>
                <a:lnTo>
                  <a:pt x="105632" y="8211"/>
                </a:lnTo>
                <a:lnTo>
                  <a:pt x="83427" y="7750"/>
                </a:lnTo>
                <a:lnTo>
                  <a:pt x="29344" y="7402"/>
                </a:lnTo>
                <a:lnTo>
                  <a:pt x="27734" y="8347"/>
                </a:lnTo>
                <a:lnTo>
                  <a:pt x="26662" y="9930"/>
                </a:lnTo>
                <a:lnTo>
                  <a:pt x="22611" y="19249"/>
                </a:lnTo>
                <a:lnTo>
                  <a:pt x="20389" y="23865"/>
                </a:lnTo>
                <a:lnTo>
                  <a:pt x="17919" y="36615"/>
                </a:lnTo>
                <a:lnTo>
                  <a:pt x="17260" y="44015"/>
                </a:lnTo>
                <a:lnTo>
                  <a:pt x="13989" y="57318"/>
                </a:lnTo>
                <a:lnTo>
                  <a:pt x="10312" y="69580"/>
                </a:lnTo>
                <a:lnTo>
                  <a:pt x="8677" y="81380"/>
                </a:lnTo>
                <a:lnTo>
                  <a:pt x="7952" y="92974"/>
                </a:lnTo>
                <a:lnTo>
                  <a:pt x="7629" y="105429"/>
                </a:lnTo>
                <a:lnTo>
                  <a:pt x="7485" y="120491"/>
                </a:lnTo>
                <a:lnTo>
                  <a:pt x="6495" y="132317"/>
                </a:lnTo>
                <a:lnTo>
                  <a:pt x="1502" y="176056"/>
                </a:lnTo>
                <a:lnTo>
                  <a:pt x="600" y="186506"/>
                </a:lnTo>
                <a:lnTo>
                  <a:pt x="0" y="195377"/>
                </a:lnTo>
                <a:lnTo>
                  <a:pt x="552" y="201292"/>
                </a:lnTo>
                <a:lnTo>
                  <a:pt x="1872" y="205235"/>
                </a:lnTo>
                <a:lnTo>
                  <a:pt x="3705" y="207863"/>
                </a:lnTo>
                <a:lnTo>
                  <a:pt x="5879" y="209616"/>
                </a:lnTo>
                <a:lnTo>
                  <a:pt x="8281" y="210784"/>
                </a:lnTo>
                <a:lnTo>
                  <a:pt x="10835" y="211563"/>
                </a:lnTo>
                <a:lnTo>
                  <a:pt x="12538" y="211130"/>
                </a:lnTo>
                <a:lnTo>
                  <a:pt x="13672" y="209888"/>
                </a:lnTo>
                <a:lnTo>
                  <a:pt x="14429" y="208108"/>
                </a:lnTo>
                <a:lnTo>
                  <a:pt x="18743" y="205017"/>
                </a:lnTo>
                <a:lnTo>
                  <a:pt x="25431" y="201050"/>
                </a:lnTo>
                <a:lnTo>
                  <a:pt x="33698" y="196501"/>
                </a:lnTo>
                <a:lnTo>
                  <a:pt x="42067" y="192516"/>
                </a:lnTo>
                <a:lnTo>
                  <a:pt x="50504" y="188907"/>
                </a:lnTo>
                <a:lnTo>
                  <a:pt x="58986" y="185548"/>
                </a:lnTo>
                <a:lnTo>
                  <a:pt x="83651" y="176736"/>
                </a:lnTo>
                <a:lnTo>
                  <a:pt x="98229" y="171720"/>
                </a:lnTo>
                <a:lnTo>
                  <a:pt x="109853" y="167422"/>
                </a:lnTo>
                <a:lnTo>
                  <a:pt x="119507" y="163605"/>
                </a:lnTo>
                <a:lnTo>
                  <a:pt x="127848" y="160108"/>
                </a:lnTo>
                <a:lnTo>
                  <a:pt x="136267" y="156824"/>
                </a:lnTo>
                <a:lnTo>
                  <a:pt x="153240" y="150635"/>
                </a:lnTo>
                <a:lnTo>
                  <a:pt x="161767" y="148604"/>
                </a:lnTo>
                <a:lnTo>
                  <a:pt x="170309" y="147249"/>
                </a:lnTo>
                <a:lnTo>
                  <a:pt x="178862" y="146346"/>
                </a:lnTo>
                <a:lnTo>
                  <a:pt x="187420" y="145744"/>
                </a:lnTo>
                <a:lnTo>
                  <a:pt x="195984" y="145343"/>
                </a:lnTo>
                <a:lnTo>
                  <a:pt x="204551" y="145076"/>
                </a:lnTo>
                <a:lnTo>
                  <a:pt x="214071" y="145850"/>
                </a:lnTo>
                <a:lnTo>
                  <a:pt x="224229" y="147318"/>
                </a:lnTo>
                <a:lnTo>
                  <a:pt x="234810" y="149250"/>
                </a:lnTo>
                <a:lnTo>
                  <a:pt x="243769" y="150538"/>
                </a:lnTo>
                <a:lnTo>
                  <a:pt x="251648" y="151396"/>
                </a:lnTo>
                <a:lnTo>
                  <a:pt x="258805" y="151969"/>
                </a:lnTo>
                <a:lnTo>
                  <a:pt x="266433" y="154255"/>
                </a:lnTo>
                <a:lnTo>
                  <a:pt x="274377" y="157684"/>
                </a:lnTo>
                <a:lnTo>
                  <a:pt x="282530" y="161876"/>
                </a:lnTo>
                <a:lnTo>
                  <a:pt x="291775" y="167527"/>
                </a:lnTo>
                <a:lnTo>
                  <a:pt x="301749" y="174153"/>
                </a:lnTo>
                <a:lnTo>
                  <a:pt x="312208" y="181427"/>
                </a:lnTo>
                <a:lnTo>
                  <a:pt x="321085" y="191039"/>
                </a:lnTo>
                <a:lnTo>
                  <a:pt x="328909" y="202210"/>
                </a:lnTo>
                <a:lnTo>
                  <a:pt x="336030" y="214419"/>
                </a:lnTo>
                <a:lnTo>
                  <a:pt x="340777" y="225416"/>
                </a:lnTo>
                <a:lnTo>
                  <a:pt x="343941" y="235605"/>
                </a:lnTo>
                <a:lnTo>
                  <a:pt x="346051" y="245255"/>
                </a:lnTo>
                <a:lnTo>
                  <a:pt x="346506" y="254546"/>
                </a:lnTo>
                <a:lnTo>
                  <a:pt x="345855" y="263598"/>
                </a:lnTo>
                <a:lnTo>
                  <a:pt x="344469" y="272490"/>
                </a:lnTo>
                <a:lnTo>
                  <a:pt x="341641" y="281275"/>
                </a:lnTo>
                <a:lnTo>
                  <a:pt x="337850" y="289990"/>
                </a:lnTo>
                <a:lnTo>
                  <a:pt x="333417" y="298656"/>
                </a:lnTo>
                <a:lnTo>
                  <a:pt x="328558" y="307292"/>
                </a:lnTo>
                <a:lnTo>
                  <a:pt x="323413" y="315906"/>
                </a:lnTo>
                <a:lnTo>
                  <a:pt x="312616" y="333099"/>
                </a:lnTo>
                <a:lnTo>
                  <a:pt x="301468" y="350264"/>
                </a:lnTo>
                <a:lnTo>
                  <a:pt x="294875" y="358842"/>
                </a:lnTo>
                <a:lnTo>
                  <a:pt x="287623" y="367418"/>
                </a:lnTo>
                <a:lnTo>
                  <a:pt x="272897" y="383615"/>
                </a:lnTo>
                <a:lnTo>
                  <a:pt x="260002" y="397164"/>
                </a:lnTo>
                <a:lnTo>
                  <a:pt x="251992" y="402491"/>
                </a:lnTo>
                <a:lnTo>
                  <a:pt x="242841" y="406995"/>
                </a:lnTo>
                <a:lnTo>
                  <a:pt x="196230" y="425618"/>
                </a:lnTo>
                <a:lnTo>
                  <a:pt x="182806" y="429081"/>
                </a:lnTo>
                <a:lnTo>
                  <a:pt x="169096" y="431389"/>
                </a:lnTo>
                <a:lnTo>
                  <a:pt x="144971" y="433954"/>
                </a:lnTo>
                <a:lnTo>
                  <a:pt x="131075" y="435093"/>
                </a:lnTo>
                <a:lnTo>
                  <a:pt x="125082" y="435398"/>
                </a:lnTo>
                <a:lnTo>
                  <a:pt x="113345" y="435736"/>
                </a:lnTo>
                <a:lnTo>
                  <a:pt x="108500" y="434873"/>
                </a:lnTo>
                <a:lnTo>
                  <a:pt x="100576" y="431375"/>
                </a:lnTo>
                <a:lnTo>
                  <a:pt x="91341" y="429185"/>
                </a:lnTo>
                <a:lnTo>
                  <a:pt x="75951" y="42743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304"/>
          <p:cNvSpPr/>
          <p:nvPr/>
        </p:nvSpPr>
        <p:spPr>
          <a:xfrm>
            <a:off x="6622346" y="3978939"/>
            <a:ext cx="1145399" cy="752744"/>
          </a:xfrm>
          <a:custGeom>
            <a:avLst/>
            <a:gdLst/>
            <a:ahLst/>
            <a:cxnLst/>
            <a:rect l="0" t="0" r="0" b="0"/>
            <a:pathLst>
              <a:path w="1145399" h="752744">
                <a:moveTo>
                  <a:pt x="924311" y="32990"/>
                </a:moveTo>
                <a:lnTo>
                  <a:pt x="915210" y="28440"/>
                </a:lnTo>
                <a:lnTo>
                  <a:pt x="905661" y="26206"/>
                </a:lnTo>
                <a:lnTo>
                  <a:pt x="900448" y="25610"/>
                </a:lnTo>
                <a:lnTo>
                  <a:pt x="892115" y="22408"/>
                </a:lnTo>
                <a:lnTo>
                  <a:pt x="888559" y="20220"/>
                </a:lnTo>
                <a:lnTo>
                  <a:pt x="879529" y="17790"/>
                </a:lnTo>
                <a:lnTo>
                  <a:pt x="849763" y="15149"/>
                </a:lnTo>
                <a:lnTo>
                  <a:pt x="815122" y="10030"/>
                </a:lnTo>
                <a:lnTo>
                  <a:pt x="788470" y="8499"/>
                </a:lnTo>
                <a:lnTo>
                  <a:pt x="755792" y="3085"/>
                </a:lnTo>
                <a:lnTo>
                  <a:pt x="723461" y="0"/>
                </a:lnTo>
                <a:lnTo>
                  <a:pt x="703734" y="519"/>
                </a:lnTo>
                <a:lnTo>
                  <a:pt x="621570" y="4849"/>
                </a:lnTo>
                <a:lnTo>
                  <a:pt x="571003" y="6196"/>
                </a:lnTo>
                <a:lnTo>
                  <a:pt x="550660" y="7507"/>
                </a:lnTo>
                <a:lnTo>
                  <a:pt x="503826" y="12952"/>
                </a:lnTo>
                <a:lnTo>
                  <a:pt x="478032" y="14559"/>
                </a:lnTo>
                <a:lnTo>
                  <a:pt x="443707" y="20354"/>
                </a:lnTo>
                <a:lnTo>
                  <a:pt x="423885" y="24567"/>
                </a:lnTo>
                <a:lnTo>
                  <a:pt x="391703" y="34327"/>
                </a:lnTo>
                <a:lnTo>
                  <a:pt x="364698" y="45014"/>
                </a:lnTo>
                <a:lnTo>
                  <a:pt x="291018" y="77625"/>
                </a:lnTo>
                <a:lnTo>
                  <a:pt x="268753" y="90369"/>
                </a:lnTo>
                <a:lnTo>
                  <a:pt x="243432" y="106486"/>
                </a:lnTo>
                <a:lnTo>
                  <a:pt x="216074" y="124850"/>
                </a:lnTo>
                <a:lnTo>
                  <a:pt x="192121" y="141855"/>
                </a:lnTo>
                <a:lnTo>
                  <a:pt x="170437" y="157955"/>
                </a:lnTo>
                <a:lnTo>
                  <a:pt x="150266" y="173450"/>
                </a:lnTo>
                <a:lnTo>
                  <a:pt x="133008" y="188543"/>
                </a:lnTo>
                <a:lnTo>
                  <a:pt x="117693" y="203367"/>
                </a:lnTo>
                <a:lnTo>
                  <a:pt x="103674" y="218012"/>
                </a:lnTo>
                <a:lnTo>
                  <a:pt x="90517" y="233491"/>
                </a:lnTo>
                <a:lnTo>
                  <a:pt x="77936" y="249525"/>
                </a:lnTo>
                <a:lnTo>
                  <a:pt x="55702" y="279723"/>
                </a:lnTo>
                <a:lnTo>
                  <a:pt x="39470" y="302670"/>
                </a:lnTo>
                <a:lnTo>
                  <a:pt x="19622" y="331653"/>
                </a:lnTo>
                <a:lnTo>
                  <a:pt x="12639" y="349562"/>
                </a:lnTo>
                <a:lnTo>
                  <a:pt x="8584" y="371809"/>
                </a:lnTo>
                <a:lnTo>
                  <a:pt x="3606" y="407096"/>
                </a:lnTo>
                <a:lnTo>
                  <a:pt x="1898" y="421460"/>
                </a:lnTo>
                <a:lnTo>
                  <a:pt x="0" y="442498"/>
                </a:lnTo>
                <a:lnTo>
                  <a:pt x="1696" y="465819"/>
                </a:lnTo>
                <a:lnTo>
                  <a:pt x="3482" y="478705"/>
                </a:lnTo>
                <a:lnTo>
                  <a:pt x="10546" y="500643"/>
                </a:lnTo>
                <a:lnTo>
                  <a:pt x="20988" y="521824"/>
                </a:lnTo>
                <a:lnTo>
                  <a:pt x="35154" y="547113"/>
                </a:lnTo>
                <a:lnTo>
                  <a:pt x="48435" y="566607"/>
                </a:lnTo>
                <a:lnTo>
                  <a:pt x="62593" y="583526"/>
                </a:lnTo>
                <a:lnTo>
                  <a:pt x="81585" y="603746"/>
                </a:lnTo>
                <a:lnTo>
                  <a:pt x="109147" y="631998"/>
                </a:lnTo>
                <a:lnTo>
                  <a:pt x="130861" y="649365"/>
                </a:lnTo>
                <a:lnTo>
                  <a:pt x="158461" y="665094"/>
                </a:lnTo>
                <a:lnTo>
                  <a:pt x="190138" y="686523"/>
                </a:lnTo>
                <a:lnTo>
                  <a:pt x="219310" y="697694"/>
                </a:lnTo>
                <a:lnTo>
                  <a:pt x="246475" y="707989"/>
                </a:lnTo>
                <a:lnTo>
                  <a:pt x="281253" y="725512"/>
                </a:lnTo>
                <a:lnTo>
                  <a:pt x="299418" y="731303"/>
                </a:lnTo>
                <a:lnTo>
                  <a:pt x="334875" y="736468"/>
                </a:lnTo>
                <a:lnTo>
                  <a:pt x="352284" y="740100"/>
                </a:lnTo>
                <a:lnTo>
                  <a:pt x="371510" y="744427"/>
                </a:lnTo>
                <a:lnTo>
                  <a:pt x="390994" y="747312"/>
                </a:lnTo>
                <a:lnTo>
                  <a:pt x="410651" y="749235"/>
                </a:lnTo>
                <a:lnTo>
                  <a:pt x="430424" y="750517"/>
                </a:lnTo>
                <a:lnTo>
                  <a:pt x="462554" y="751941"/>
                </a:lnTo>
                <a:lnTo>
                  <a:pt x="502061" y="752743"/>
                </a:lnTo>
                <a:lnTo>
                  <a:pt x="529952" y="751025"/>
                </a:lnTo>
                <a:lnTo>
                  <a:pt x="548058" y="747901"/>
                </a:lnTo>
                <a:lnTo>
                  <a:pt x="584685" y="740301"/>
                </a:lnTo>
                <a:lnTo>
                  <a:pt x="626725" y="730667"/>
                </a:lnTo>
                <a:lnTo>
                  <a:pt x="686709" y="715992"/>
                </a:lnTo>
                <a:lnTo>
                  <a:pt x="719967" y="702624"/>
                </a:lnTo>
                <a:lnTo>
                  <a:pt x="739504" y="693726"/>
                </a:lnTo>
                <a:lnTo>
                  <a:pt x="773912" y="676218"/>
                </a:lnTo>
                <a:lnTo>
                  <a:pt x="803175" y="659865"/>
                </a:lnTo>
                <a:lnTo>
                  <a:pt x="825705" y="646246"/>
                </a:lnTo>
                <a:lnTo>
                  <a:pt x="855403" y="626224"/>
                </a:lnTo>
                <a:lnTo>
                  <a:pt x="887018" y="603355"/>
                </a:lnTo>
                <a:lnTo>
                  <a:pt x="910594" y="583666"/>
                </a:lnTo>
                <a:lnTo>
                  <a:pt x="944483" y="561067"/>
                </a:lnTo>
                <a:lnTo>
                  <a:pt x="974102" y="537755"/>
                </a:lnTo>
                <a:lnTo>
                  <a:pt x="989621" y="521173"/>
                </a:lnTo>
                <a:lnTo>
                  <a:pt x="1003820" y="504278"/>
                </a:lnTo>
                <a:lnTo>
                  <a:pt x="1019656" y="487244"/>
                </a:lnTo>
                <a:lnTo>
                  <a:pt x="1044637" y="466140"/>
                </a:lnTo>
                <a:lnTo>
                  <a:pt x="1056529" y="451244"/>
                </a:lnTo>
                <a:lnTo>
                  <a:pt x="1065942" y="435098"/>
                </a:lnTo>
                <a:lnTo>
                  <a:pt x="1076476" y="418398"/>
                </a:lnTo>
                <a:lnTo>
                  <a:pt x="1092588" y="396370"/>
                </a:lnTo>
                <a:lnTo>
                  <a:pt x="1102218" y="383829"/>
                </a:lnTo>
                <a:lnTo>
                  <a:pt x="1115458" y="362274"/>
                </a:lnTo>
                <a:lnTo>
                  <a:pt x="1131719" y="329703"/>
                </a:lnTo>
                <a:lnTo>
                  <a:pt x="1141128" y="306326"/>
                </a:lnTo>
                <a:lnTo>
                  <a:pt x="1145398" y="285852"/>
                </a:lnTo>
                <a:lnTo>
                  <a:pt x="1143857" y="273644"/>
                </a:lnTo>
                <a:lnTo>
                  <a:pt x="1137634" y="253520"/>
                </a:lnTo>
                <a:lnTo>
                  <a:pt x="1135106" y="245732"/>
                </a:lnTo>
                <a:lnTo>
                  <a:pt x="1127218" y="232000"/>
                </a:lnTo>
                <a:lnTo>
                  <a:pt x="1114607" y="213559"/>
                </a:lnTo>
                <a:lnTo>
                  <a:pt x="1106994" y="201826"/>
                </a:lnTo>
                <a:lnTo>
                  <a:pt x="1086585" y="178771"/>
                </a:lnTo>
                <a:lnTo>
                  <a:pt x="1067325" y="161592"/>
                </a:lnTo>
                <a:lnTo>
                  <a:pt x="1038441" y="139357"/>
                </a:lnTo>
                <a:lnTo>
                  <a:pt x="1014088" y="121222"/>
                </a:lnTo>
                <a:lnTo>
                  <a:pt x="980862" y="100303"/>
                </a:lnTo>
                <a:lnTo>
                  <a:pt x="972489" y="94058"/>
                </a:lnTo>
                <a:lnTo>
                  <a:pt x="941456" y="7585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305"/>
          <p:cNvSpPr/>
          <p:nvPr/>
        </p:nvSpPr>
        <p:spPr>
          <a:xfrm>
            <a:off x="6154106" y="1715020"/>
            <a:ext cx="1006337" cy="882375"/>
          </a:xfrm>
          <a:custGeom>
            <a:avLst/>
            <a:gdLst/>
            <a:ahLst/>
            <a:cxnLst/>
            <a:rect l="0" t="0" r="0" b="0"/>
            <a:pathLst>
              <a:path w="1006337" h="882375">
                <a:moveTo>
                  <a:pt x="543874" y="76632"/>
                </a:moveTo>
                <a:lnTo>
                  <a:pt x="520521" y="52327"/>
                </a:lnTo>
                <a:lnTo>
                  <a:pt x="499406" y="24783"/>
                </a:lnTo>
                <a:lnTo>
                  <a:pt x="490455" y="17711"/>
                </a:lnTo>
                <a:lnTo>
                  <a:pt x="479175" y="11392"/>
                </a:lnTo>
                <a:lnTo>
                  <a:pt x="457711" y="3433"/>
                </a:lnTo>
                <a:lnTo>
                  <a:pt x="432909" y="260"/>
                </a:lnTo>
                <a:lnTo>
                  <a:pt x="427035" y="0"/>
                </a:lnTo>
                <a:lnTo>
                  <a:pt x="415428" y="2251"/>
                </a:lnTo>
                <a:lnTo>
                  <a:pt x="363358" y="19644"/>
                </a:lnTo>
                <a:lnTo>
                  <a:pt x="333437" y="32653"/>
                </a:lnTo>
                <a:lnTo>
                  <a:pt x="304992" y="48573"/>
                </a:lnTo>
                <a:lnTo>
                  <a:pt x="278467" y="65355"/>
                </a:lnTo>
                <a:lnTo>
                  <a:pt x="249795" y="89045"/>
                </a:lnTo>
                <a:lnTo>
                  <a:pt x="225916" y="112060"/>
                </a:lnTo>
                <a:lnTo>
                  <a:pt x="183726" y="153934"/>
                </a:lnTo>
                <a:lnTo>
                  <a:pt x="156478" y="183696"/>
                </a:lnTo>
                <a:lnTo>
                  <a:pt x="139878" y="202301"/>
                </a:lnTo>
                <a:lnTo>
                  <a:pt x="126905" y="217561"/>
                </a:lnTo>
                <a:lnTo>
                  <a:pt x="107412" y="242137"/>
                </a:lnTo>
                <a:lnTo>
                  <a:pt x="81177" y="276589"/>
                </a:lnTo>
                <a:lnTo>
                  <a:pt x="66451" y="296947"/>
                </a:lnTo>
                <a:lnTo>
                  <a:pt x="49990" y="324473"/>
                </a:lnTo>
                <a:lnTo>
                  <a:pt x="42430" y="342994"/>
                </a:lnTo>
                <a:lnTo>
                  <a:pt x="35895" y="363925"/>
                </a:lnTo>
                <a:lnTo>
                  <a:pt x="29816" y="385928"/>
                </a:lnTo>
                <a:lnTo>
                  <a:pt x="9538" y="465292"/>
                </a:lnTo>
                <a:lnTo>
                  <a:pt x="6675" y="479566"/>
                </a:lnTo>
                <a:lnTo>
                  <a:pt x="953" y="513206"/>
                </a:lnTo>
                <a:lnTo>
                  <a:pt x="0" y="531512"/>
                </a:lnTo>
                <a:lnTo>
                  <a:pt x="316" y="550383"/>
                </a:lnTo>
                <a:lnTo>
                  <a:pt x="1479" y="569631"/>
                </a:lnTo>
                <a:lnTo>
                  <a:pt x="3208" y="585320"/>
                </a:lnTo>
                <a:lnTo>
                  <a:pt x="7667" y="610373"/>
                </a:lnTo>
                <a:lnTo>
                  <a:pt x="12825" y="631033"/>
                </a:lnTo>
                <a:lnTo>
                  <a:pt x="20197" y="652597"/>
                </a:lnTo>
                <a:lnTo>
                  <a:pt x="26164" y="666349"/>
                </a:lnTo>
                <a:lnTo>
                  <a:pt x="32998" y="681232"/>
                </a:lnTo>
                <a:lnTo>
                  <a:pt x="45673" y="705388"/>
                </a:lnTo>
                <a:lnTo>
                  <a:pt x="62419" y="729459"/>
                </a:lnTo>
                <a:lnTo>
                  <a:pt x="76219" y="745213"/>
                </a:lnTo>
                <a:lnTo>
                  <a:pt x="92086" y="762382"/>
                </a:lnTo>
                <a:lnTo>
                  <a:pt x="119876" y="786540"/>
                </a:lnTo>
                <a:lnTo>
                  <a:pt x="147786" y="805532"/>
                </a:lnTo>
                <a:lnTo>
                  <a:pt x="182414" y="826672"/>
                </a:lnTo>
                <a:lnTo>
                  <a:pt x="201936" y="836692"/>
                </a:lnTo>
                <a:lnTo>
                  <a:pt x="222570" y="846228"/>
                </a:lnTo>
                <a:lnTo>
                  <a:pt x="243946" y="855444"/>
                </a:lnTo>
                <a:lnTo>
                  <a:pt x="262959" y="862540"/>
                </a:lnTo>
                <a:lnTo>
                  <a:pt x="280397" y="868223"/>
                </a:lnTo>
                <a:lnTo>
                  <a:pt x="311521" y="876125"/>
                </a:lnTo>
                <a:lnTo>
                  <a:pt x="338053" y="879638"/>
                </a:lnTo>
                <a:lnTo>
                  <a:pt x="362545" y="881198"/>
                </a:lnTo>
                <a:lnTo>
                  <a:pt x="387083" y="881892"/>
                </a:lnTo>
                <a:lnTo>
                  <a:pt x="455716" y="882374"/>
                </a:lnTo>
                <a:lnTo>
                  <a:pt x="481515" y="879875"/>
                </a:lnTo>
                <a:lnTo>
                  <a:pt x="506633" y="875589"/>
                </a:lnTo>
                <a:lnTo>
                  <a:pt x="575670" y="862294"/>
                </a:lnTo>
                <a:lnTo>
                  <a:pt x="604043" y="854122"/>
                </a:lnTo>
                <a:lnTo>
                  <a:pt x="618276" y="849277"/>
                </a:lnTo>
                <a:lnTo>
                  <a:pt x="636338" y="842236"/>
                </a:lnTo>
                <a:lnTo>
                  <a:pt x="733427" y="801810"/>
                </a:lnTo>
                <a:lnTo>
                  <a:pt x="762105" y="786601"/>
                </a:lnTo>
                <a:lnTo>
                  <a:pt x="787550" y="770316"/>
                </a:lnTo>
                <a:lnTo>
                  <a:pt x="811560" y="753554"/>
                </a:lnTo>
                <a:lnTo>
                  <a:pt x="829011" y="738416"/>
                </a:lnTo>
                <a:lnTo>
                  <a:pt x="850171" y="718799"/>
                </a:lnTo>
                <a:lnTo>
                  <a:pt x="873801" y="696196"/>
                </a:lnTo>
                <a:lnTo>
                  <a:pt x="894318" y="674460"/>
                </a:lnTo>
                <a:lnTo>
                  <a:pt x="912758" y="653301"/>
                </a:lnTo>
                <a:lnTo>
                  <a:pt x="929814" y="632528"/>
                </a:lnTo>
                <a:lnTo>
                  <a:pt x="943090" y="614870"/>
                </a:lnTo>
                <a:lnTo>
                  <a:pt x="953845" y="599287"/>
                </a:lnTo>
                <a:lnTo>
                  <a:pt x="962920" y="585089"/>
                </a:lnTo>
                <a:lnTo>
                  <a:pt x="971828" y="568003"/>
                </a:lnTo>
                <a:lnTo>
                  <a:pt x="980624" y="548993"/>
                </a:lnTo>
                <a:lnTo>
                  <a:pt x="989345" y="528699"/>
                </a:lnTo>
                <a:lnTo>
                  <a:pt x="995160" y="510408"/>
                </a:lnTo>
                <a:lnTo>
                  <a:pt x="999036" y="493451"/>
                </a:lnTo>
                <a:lnTo>
                  <a:pt x="1001620" y="477384"/>
                </a:lnTo>
                <a:lnTo>
                  <a:pt x="1003343" y="462862"/>
                </a:lnTo>
                <a:lnTo>
                  <a:pt x="1005257" y="436567"/>
                </a:lnTo>
                <a:lnTo>
                  <a:pt x="1006108" y="409641"/>
                </a:lnTo>
                <a:lnTo>
                  <a:pt x="1006336" y="395793"/>
                </a:lnTo>
                <a:lnTo>
                  <a:pt x="1004581" y="381798"/>
                </a:lnTo>
                <a:lnTo>
                  <a:pt x="1001507" y="367706"/>
                </a:lnTo>
                <a:lnTo>
                  <a:pt x="990619" y="327659"/>
                </a:lnTo>
                <a:lnTo>
                  <a:pt x="987436" y="315421"/>
                </a:lnTo>
                <a:lnTo>
                  <a:pt x="981504" y="299642"/>
                </a:lnTo>
                <a:lnTo>
                  <a:pt x="973740" y="281503"/>
                </a:lnTo>
                <a:lnTo>
                  <a:pt x="964754" y="261790"/>
                </a:lnTo>
                <a:lnTo>
                  <a:pt x="955905" y="245791"/>
                </a:lnTo>
                <a:lnTo>
                  <a:pt x="938454" y="220394"/>
                </a:lnTo>
                <a:lnTo>
                  <a:pt x="918632" y="202121"/>
                </a:lnTo>
                <a:lnTo>
                  <a:pt x="908014" y="194582"/>
                </a:lnTo>
                <a:lnTo>
                  <a:pt x="883514" y="183664"/>
                </a:lnTo>
                <a:lnTo>
                  <a:pt x="856749" y="175637"/>
                </a:lnTo>
                <a:lnTo>
                  <a:pt x="828980" y="168894"/>
                </a:lnTo>
                <a:lnTo>
                  <a:pt x="798223" y="167803"/>
                </a:lnTo>
                <a:lnTo>
                  <a:pt x="782020" y="168845"/>
                </a:lnTo>
                <a:lnTo>
                  <a:pt x="765503" y="170492"/>
                </a:lnTo>
                <a:lnTo>
                  <a:pt x="748776" y="172543"/>
                </a:lnTo>
                <a:lnTo>
                  <a:pt x="714952" y="177362"/>
                </a:lnTo>
                <a:lnTo>
                  <a:pt x="680869" y="182678"/>
                </a:lnTo>
                <a:lnTo>
                  <a:pt x="651750" y="188216"/>
                </a:lnTo>
                <a:lnTo>
                  <a:pt x="628014" y="193853"/>
                </a:lnTo>
                <a:lnTo>
                  <a:pt x="619017" y="196689"/>
                </a:lnTo>
                <a:lnTo>
                  <a:pt x="595309" y="20521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0"/>
            <a:r>
              <a:rPr lang="en-US" dirty="0" smtClean="0"/>
              <a:t>3x+1&gt;6x+10</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0"/>
            <a:r>
              <a:rPr lang="en-US" dirty="0"/>
              <a:t>|x+1|&gt;</a:t>
            </a:r>
            <a:r>
              <a:rPr lang="en-US" dirty="0" smtClean="0"/>
              <a:t>3</a:t>
            </a:r>
            <a:endParaRPr lang="en-US" dirty="0"/>
          </a:p>
        </p:txBody>
      </p:sp>
      <p:sp>
        <p:nvSpPr>
          <p:cNvPr id="3" name="SMARTPenAnnotation189"/>
          <p:cNvSpPr/>
          <p:nvPr/>
        </p:nvSpPr>
        <p:spPr>
          <a:xfrm>
            <a:off x="556719" y="1646730"/>
            <a:ext cx="54786" cy="504968"/>
          </a:xfrm>
          <a:custGeom>
            <a:avLst/>
            <a:gdLst/>
            <a:ahLst/>
            <a:cxnLst/>
            <a:rect l="0" t="0" r="0" b="0"/>
            <a:pathLst>
              <a:path w="54786" h="504968">
                <a:moveTo>
                  <a:pt x="20495" y="24907"/>
                </a:moveTo>
                <a:lnTo>
                  <a:pt x="11394" y="20356"/>
                </a:lnTo>
                <a:lnTo>
                  <a:pt x="7760" y="17111"/>
                </a:lnTo>
                <a:lnTo>
                  <a:pt x="4385" y="13042"/>
                </a:lnTo>
                <a:lnTo>
                  <a:pt x="1183" y="8424"/>
                </a:lnTo>
                <a:lnTo>
                  <a:pt x="0" y="5346"/>
                </a:lnTo>
                <a:lnTo>
                  <a:pt x="164" y="3294"/>
                </a:lnTo>
                <a:lnTo>
                  <a:pt x="1226" y="1926"/>
                </a:lnTo>
                <a:lnTo>
                  <a:pt x="2887" y="1014"/>
                </a:lnTo>
                <a:lnTo>
                  <a:pt x="4947" y="406"/>
                </a:lnTo>
                <a:lnTo>
                  <a:pt x="7272" y="0"/>
                </a:lnTo>
                <a:lnTo>
                  <a:pt x="8822" y="683"/>
                </a:lnTo>
                <a:lnTo>
                  <a:pt x="9856" y="2090"/>
                </a:lnTo>
                <a:lnTo>
                  <a:pt x="11004" y="6194"/>
                </a:lnTo>
                <a:lnTo>
                  <a:pt x="12603" y="15764"/>
                </a:lnTo>
                <a:lnTo>
                  <a:pt x="14281" y="21669"/>
                </a:lnTo>
                <a:lnTo>
                  <a:pt x="16353" y="28464"/>
                </a:lnTo>
                <a:lnTo>
                  <a:pt x="17734" y="44423"/>
                </a:lnTo>
                <a:lnTo>
                  <a:pt x="18654" y="66493"/>
                </a:lnTo>
                <a:lnTo>
                  <a:pt x="20132" y="147633"/>
                </a:lnTo>
                <a:lnTo>
                  <a:pt x="19300" y="161969"/>
                </a:lnTo>
                <a:lnTo>
                  <a:pt x="17794" y="175337"/>
                </a:lnTo>
                <a:lnTo>
                  <a:pt x="15837" y="188059"/>
                </a:lnTo>
                <a:lnTo>
                  <a:pt x="14532" y="200350"/>
                </a:lnTo>
                <a:lnTo>
                  <a:pt x="13662" y="212354"/>
                </a:lnTo>
                <a:lnTo>
                  <a:pt x="13083" y="224167"/>
                </a:lnTo>
                <a:lnTo>
                  <a:pt x="13648" y="238709"/>
                </a:lnTo>
                <a:lnTo>
                  <a:pt x="14978" y="255072"/>
                </a:lnTo>
                <a:lnTo>
                  <a:pt x="16817" y="272648"/>
                </a:lnTo>
                <a:lnTo>
                  <a:pt x="18043" y="292938"/>
                </a:lnTo>
                <a:lnTo>
                  <a:pt x="19406" y="338342"/>
                </a:lnTo>
                <a:lnTo>
                  <a:pt x="20721" y="356736"/>
                </a:lnTo>
                <a:lnTo>
                  <a:pt x="22551" y="371856"/>
                </a:lnTo>
                <a:lnTo>
                  <a:pt x="24723" y="384794"/>
                </a:lnTo>
                <a:lnTo>
                  <a:pt x="28077" y="400087"/>
                </a:lnTo>
                <a:lnTo>
                  <a:pt x="36882" y="434859"/>
                </a:lnTo>
                <a:lnTo>
                  <a:pt x="39993" y="448703"/>
                </a:lnTo>
                <a:lnTo>
                  <a:pt x="42066" y="459838"/>
                </a:lnTo>
                <a:lnTo>
                  <a:pt x="43448" y="469166"/>
                </a:lnTo>
                <a:lnTo>
                  <a:pt x="45322" y="477289"/>
                </a:lnTo>
                <a:lnTo>
                  <a:pt x="47524" y="484610"/>
                </a:lnTo>
                <a:lnTo>
                  <a:pt x="54785" y="50496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 name="SMARTPenAnnotation190"/>
          <p:cNvSpPr/>
          <p:nvPr/>
        </p:nvSpPr>
        <p:spPr>
          <a:xfrm>
            <a:off x="765809" y="1803858"/>
            <a:ext cx="205741" cy="313550"/>
          </a:xfrm>
          <a:custGeom>
            <a:avLst/>
            <a:gdLst/>
            <a:ahLst/>
            <a:cxnLst/>
            <a:rect l="0" t="0" r="0" b="0"/>
            <a:pathLst>
              <a:path w="205741" h="313550">
                <a:moveTo>
                  <a:pt x="205740" y="4939"/>
                </a:moveTo>
                <a:lnTo>
                  <a:pt x="205740" y="388"/>
                </a:lnTo>
                <a:lnTo>
                  <a:pt x="204788" y="0"/>
                </a:lnTo>
                <a:lnTo>
                  <a:pt x="203200" y="694"/>
                </a:lnTo>
                <a:lnTo>
                  <a:pt x="201190" y="2109"/>
                </a:lnTo>
                <a:lnTo>
                  <a:pt x="199849" y="4005"/>
                </a:lnTo>
                <a:lnTo>
                  <a:pt x="197010" y="11224"/>
                </a:lnTo>
                <a:lnTo>
                  <a:pt x="192970" y="16622"/>
                </a:lnTo>
                <a:lnTo>
                  <a:pt x="189607" y="22253"/>
                </a:lnTo>
                <a:lnTo>
                  <a:pt x="185460" y="29817"/>
                </a:lnTo>
                <a:lnTo>
                  <a:pt x="180790" y="38669"/>
                </a:lnTo>
                <a:lnTo>
                  <a:pt x="175772" y="46476"/>
                </a:lnTo>
                <a:lnTo>
                  <a:pt x="170521" y="53585"/>
                </a:lnTo>
                <a:lnTo>
                  <a:pt x="134755" y="96887"/>
                </a:lnTo>
                <a:lnTo>
                  <a:pt x="124126" y="108147"/>
                </a:lnTo>
                <a:lnTo>
                  <a:pt x="114184" y="117559"/>
                </a:lnTo>
                <a:lnTo>
                  <a:pt x="104698" y="125739"/>
                </a:lnTo>
                <a:lnTo>
                  <a:pt x="94563" y="136908"/>
                </a:lnTo>
                <a:lnTo>
                  <a:pt x="83997" y="150068"/>
                </a:lnTo>
                <a:lnTo>
                  <a:pt x="64002" y="177073"/>
                </a:lnTo>
                <a:lnTo>
                  <a:pt x="48766" y="198601"/>
                </a:lnTo>
                <a:lnTo>
                  <a:pt x="42988" y="207389"/>
                </a:lnTo>
                <a:lnTo>
                  <a:pt x="38184" y="215153"/>
                </a:lnTo>
                <a:lnTo>
                  <a:pt x="34029" y="222234"/>
                </a:lnTo>
                <a:lnTo>
                  <a:pt x="30306" y="229813"/>
                </a:lnTo>
                <a:lnTo>
                  <a:pt x="26872" y="237722"/>
                </a:lnTo>
                <a:lnTo>
                  <a:pt x="23629" y="245853"/>
                </a:lnTo>
                <a:lnTo>
                  <a:pt x="20516" y="252226"/>
                </a:lnTo>
                <a:lnTo>
                  <a:pt x="14516" y="261847"/>
                </a:lnTo>
                <a:lnTo>
                  <a:pt x="11582" y="267651"/>
                </a:lnTo>
                <a:lnTo>
                  <a:pt x="8674" y="274378"/>
                </a:lnTo>
                <a:lnTo>
                  <a:pt x="5783" y="281720"/>
                </a:lnTo>
                <a:lnTo>
                  <a:pt x="3855" y="287567"/>
                </a:lnTo>
                <a:lnTo>
                  <a:pt x="2570" y="292418"/>
                </a:lnTo>
                <a:lnTo>
                  <a:pt x="0" y="313549"/>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MARTPenAnnotation191"/>
          <p:cNvSpPr/>
          <p:nvPr/>
        </p:nvSpPr>
        <p:spPr>
          <a:xfrm>
            <a:off x="774382" y="1885950"/>
            <a:ext cx="231458" cy="257176"/>
          </a:xfrm>
          <a:custGeom>
            <a:avLst/>
            <a:gdLst/>
            <a:ahLst/>
            <a:cxnLst/>
            <a:rect l="0" t="0" r="0" b="0"/>
            <a:pathLst>
              <a:path w="231458" h="257176">
                <a:moveTo>
                  <a:pt x="0" y="0"/>
                </a:moveTo>
                <a:lnTo>
                  <a:pt x="9102" y="4550"/>
                </a:lnTo>
                <a:lnTo>
                  <a:pt x="16110" y="9325"/>
                </a:lnTo>
                <a:lnTo>
                  <a:pt x="19313" y="11931"/>
                </a:lnTo>
                <a:lnTo>
                  <a:pt x="23352" y="14621"/>
                </a:lnTo>
                <a:lnTo>
                  <a:pt x="27951" y="17368"/>
                </a:lnTo>
                <a:lnTo>
                  <a:pt x="32921" y="20151"/>
                </a:lnTo>
                <a:lnTo>
                  <a:pt x="39093" y="23911"/>
                </a:lnTo>
                <a:lnTo>
                  <a:pt x="53569" y="33169"/>
                </a:lnTo>
                <a:lnTo>
                  <a:pt x="59525" y="38305"/>
                </a:lnTo>
                <a:lnTo>
                  <a:pt x="64449" y="43634"/>
                </a:lnTo>
                <a:lnTo>
                  <a:pt x="68683" y="49092"/>
                </a:lnTo>
                <a:lnTo>
                  <a:pt x="73411" y="54635"/>
                </a:lnTo>
                <a:lnTo>
                  <a:pt x="78468" y="60236"/>
                </a:lnTo>
                <a:lnTo>
                  <a:pt x="89167" y="71539"/>
                </a:lnTo>
                <a:lnTo>
                  <a:pt x="100272" y="82912"/>
                </a:lnTo>
                <a:lnTo>
                  <a:pt x="104948" y="88612"/>
                </a:lnTo>
                <a:lnTo>
                  <a:pt x="109018" y="94317"/>
                </a:lnTo>
                <a:lnTo>
                  <a:pt x="126944" y="121712"/>
                </a:lnTo>
                <a:lnTo>
                  <a:pt x="132255" y="130671"/>
                </a:lnTo>
                <a:lnTo>
                  <a:pt x="137700" y="140454"/>
                </a:lnTo>
                <a:lnTo>
                  <a:pt x="143235" y="150786"/>
                </a:lnTo>
                <a:lnTo>
                  <a:pt x="148830" y="159579"/>
                </a:lnTo>
                <a:lnTo>
                  <a:pt x="154465" y="167346"/>
                </a:lnTo>
                <a:lnTo>
                  <a:pt x="160127" y="174429"/>
                </a:lnTo>
                <a:lnTo>
                  <a:pt x="164853" y="181056"/>
                </a:lnTo>
                <a:lnTo>
                  <a:pt x="168957" y="187379"/>
                </a:lnTo>
                <a:lnTo>
                  <a:pt x="172646" y="193499"/>
                </a:lnTo>
                <a:lnTo>
                  <a:pt x="177010" y="199484"/>
                </a:lnTo>
                <a:lnTo>
                  <a:pt x="181824" y="205379"/>
                </a:lnTo>
                <a:lnTo>
                  <a:pt x="191301" y="216057"/>
                </a:lnTo>
                <a:lnTo>
                  <a:pt x="198687" y="223977"/>
                </a:lnTo>
                <a:lnTo>
                  <a:pt x="208201" y="233792"/>
                </a:lnTo>
                <a:lnTo>
                  <a:pt x="211191" y="237776"/>
                </a:lnTo>
                <a:lnTo>
                  <a:pt x="214136" y="242337"/>
                </a:lnTo>
                <a:lnTo>
                  <a:pt x="217053" y="247283"/>
                </a:lnTo>
                <a:lnTo>
                  <a:pt x="219949" y="250580"/>
                </a:lnTo>
                <a:lnTo>
                  <a:pt x="222833" y="252778"/>
                </a:lnTo>
                <a:lnTo>
                  <a:pt x="231457" y="25717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SMARTPenAnnotation192"/>
          <p:cNvSpPr/>
          <p:nvPr/>
        </p:nvSpPr>
        <p:spPr>
          <a:xfrm>
            <a:off x="1237297" y="1851660"/>
            <a:ext cx="51436" cy="231458"/>
          </a:xfrm>
          <a:custGeom>
            <a:avLst/>
            <a:gdLst/>
            <a:ahLst/>
            <a:cxnLst/>
            <a:rect l="0" t="0" r="0" b="0"/>
            <a:pathLst>
              <a:path w="51436" h="231458">
                <a:moveTo>
                  <a:pt x="0" y="0"/>
                </a:moveTo>
                <a:lnTo>
                  <a:pt x="9102" y="9101"/>
                </a:lnTo>
                <a:lnTo>
                  <a:pt x="11783" y="13687"/>
                </a:lnTo>
                <a:lnTo>
                  <a:pt x="13570" y="18650"/>
                </a:lnTo>
                <a:lnTo>
                  <a:pt x="14762" y="23863"/>
                </a:lnTo>
                <a:lnTo>
                  <a:pt x="16509" y="29243"/>
                </a:lnTo>
                <a:lnTo>
                  <a:pt x="18626" y="34736"/>
                </a:lnTo>
                <a:lnTo>
                  <a:pt x="20990" y="40302"/>
                </a:lnTo>
                <a:lnTo>
                  <a:pt x="22566" y="46870"/>
                </a:lnTo>
                <a:lnTo>
                  <a:pt x="23616" y="54107"/>
                </a:lnTo>
                <a:lnTo>
                  <a:pt x="24317" y="61788"/>
                </a:lnTo>
                <a:lnTo>
                  <a:pt x="31332" y="123153"/>
                </a:lnTo>
                <a:lnTo>
                  <a:pt x="32318" y="134490"/>
                </a:lnTo>
                <a:lnTo>
                  <a:pt x="32975" y="143952"/>
                </a:lnTo>
                <a:lnTo>
                  <a:pt x="34366" y="153118"/>
                </a:lnTo>
                <a:lnTo>
                  <a:pt x="36246" y="162086"/>
                </a:lnTo>
                <a:lnTo>
                  <a:pt x="38451" y="170922"/>
                </a:lnTo>
                <a:lnTo>
                  <a:pt x="39922" y="177765"/>
                </a:lnTo>
                <a:lnTo>
                  <a:pt x="40902" y="183280"/>
                </a:lnTo>
                <a:lnTo>
                  <a:pt x="41555" y="187909"/>
                </a:lnTo>
                <a:lnTo>
                  <a:pt x="42944" y="194805"/>
                </a:lnTo>
                <a:lnTo>
                  <a:pt x="51435" y="23145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SMARTPenAnnotation193"/>
          <p:cNvSpPr/>
          <p:nvPr/>
        </p:nvSpPr>
        <p:spPr>
          <a:xfrm>
            <a:off x="1211579" y="2023110"/>
            <a:ext cx="85726" cy="25718"/>
          </a:xfrm>
          <a:custGeom>
            <a:avLst/>
            <a:gdLst/>
            <a:ahLst/>
            <a:cxnLst/>
            <a:rect l="0" t="0" r="0" b="0"/>
            <a:pathLst>
              <a:path w="85726" h="25718">
                <a:moveTo>
                  <a:pt x="0" y="25717"/>
                </a:moveTo>
                <a:lnTo>
                  <a:pt x="13653" y="21166"/>
                </a:lnTo>
                <a:lnTo>
                  <a:pt x="20532" y="19826"/>
                </a:lnTo>
                <a:lnTo>
                  <a:pt x="27976" y="18932"/>
                </a:lnTo>
                <a:lnTo>
                  <a:pt x="35796" y="18336"/>
                </a:lnTo>
                <a:lnTo>
                  <a:pt x="42914" y="16986"/>
                </a:lnTo>
                <a:lnTo>
                  <a:pt x="49564" y="15134"/>
                </a:lnTo>
                <a:lnTo>
                  <a:pt x="55903" y="12947"/>
                </a:lnTo>
                <a:lnTo>
                  <a:pt x="62034" y="10536"/>
                </a:lnTo>
                <a:lnTo>
                  <a:pt x="68026" y="7976"/>
                </a:lnTo>
                <a:lnTo>
                  <a:pt x="85725"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SMARTPenAnnotation194"/>
          <p:cNvSpPr/>
          <p:nvPr/>
        </p:nvSpPr>
        <p:spPr>
          <a:xfrm>
            <a:off x="1511617" y="1774507"/>
            <a:ext cx="48065" cy="347838"/>
          </a:xfrm>
          <a:custGeom>
            <a:avLst/>
            <a:gdLst/>
            <a:ahLst/>
            <a:cxnLst/>
            <a:rect l="0" t="0" r="0" b="0"/>
            <a:pathLst>
              <a:path w="48065" h="347838">
                <a:moveTo>
                  <a:pt x="0" y="0"/>
                </a:moveTo>
                <a:lnTo>
                  <a:pt x="4551" y="13653"/>
                </a:lnTo>
                <a:lnTo>
                  <a:pt x="6844" y="19579"/>
                </a:lnTo>
                <a:lnTo>
                  <a:pt x="9325" y="25435"/>
                </a:lnTo>
                <a:lnTo>
                  <a:pt x="11932" y="31244"/>
                </a:lnTo>
                <a:lnTo>
                  <a:pt x="13669" y="40832"/>
                </a:lnTo>
                <a:lnTo>
                  <a:pt x="14828" y="52939"/>
                </a:lnTo>
                <a:lnTo>
                  <a:pt x="15600" y="66725"/>
                </a:lnTo>
                <a:lnTo>
                  <a:pt x="16458" y="120143"/>
                </a:lnTo>
                <a:lnTo>
                  <a:pt x="16687" y="154390"/>
                </a:lnTo>
                <a:lnTo>
                  <a:pt x="17792" y="181032"/>
                </a:lnTo>
                <a:lnTo>
                  <a:pt x="19482" y="202603"/>
                </a:lnTo>
                <a:lnTo>
                  <a:pt x="21560" y="220794"/>
                </a:lnTo>
                <a:lnTo>
                  <a:pt x="22946" y="235778"/>
                </a:lnTo>
                <a:lnTo>
                  <a:pt x="23870" y="248626"/>
                </a:lnTo>
                <a:lnTo>
                  <a:pt x="24486" y="260048"/>
                </a:lnTo>
                <a:lnTo>
                  <a:pt x="25849" y="270520"/>
                </a:lnTo>
                <a:lnTo>
                  <a:pt x="27710" y="280359"/>
                </a:lnTo>
                <a:lnTo>
                  <a:pt x="29903" y="289776"/>
                </a:lnTo>
                <a:lnTo>
                  <a:pt x="32318" y="298912"/>
                </a:lnTo>
                <a:lnTo>
                  <a:pt x="37541" y="316682"/>
                </a:lnTo>
                <a:lnTo>
                  <a:pt x="45836" y="342752"/>
                </a:lnTo>
                <a:lnTo>
                  <a:pt x="48064" y="34783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MARTPenAnnotation195"/>
          <p:cNvSpPr/>
          <p:nvPr/>
        </p:nvSpPr>
        <p:spPr>
          <a:xfrm>
            <a:off x="1588769" y="2168842"/>
            <a:ext cx="8574" cy="8573"/>
          </a:xfrm>
          <a:custGeom>
            <a:avLst/>
            <a:gdLst/>
            <a:ahLst/>
            <a:cxnLst/>
            <a:rect l="0" t="0" r="0" b="0"/>
            <a:pathLst>
              <a:path w="8574" h="8573">
                <a:moveTo>
                  <a:pt x="0" y="0"/>
                </a:moveTo>
                <a:lnTo>
                  <a:pt x="8573" y="857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SMARTPenAnnotation196"/>
          <p:cNvSpPr/>
          <p:nvPr/>
        </p:nvSpPr>
        <p:spPr>
          <a:xfrm>
            <a:off x="1245869" y="1937385"/>
            <a:ext cx="85726" cy="291466"/>
          </a:xfrm>
          <a:custGeom>
            <a:avLst/>
            <a:gdLst/>
            <a:ahLst/>
            <a:cxnLst/>
            <a:rect l="0" t="0" r="0" b="0"/>
            <a:pathLst>
              <a:path w="85726" h="291466">
                <a:moveTo>
                  <a:pt x="0" y="0"/>
                </a:moveTo>
                <a:lnTo>
                  <a:pt x="13653" y="9101"/>
                </a:lnTo>
                <a:lnTo>
                  <a:pt x="18627" y="12735"/>
                </a:lnTo>
                <a:lnTo>
                  <a:pt x="22896" y="16110"/>
                </a:lnTo>
                <a:lnTo>
                  <a:pt x="26694" y="19312"/>
                </a:lnTo>
                <a:lnTo>
                  <a:pt x="30179" y="23352"/>
                </a:lnTo>
                <a:lnTo>
                  <a:pt x="33454" y="27950"/>
                </a:lnTo>
                <a:lnTo>
                  <a:pt x="36590" y="32921"/>
                </a:lnTo>
                <a:lnTo>
                  <a:pt x="38681" y="37187"/>
                </a:lnTo>
                <a:lnTo>
                  <a:pt x="41004" y="44467"/>
                </a:lnTo>
                <a:lnTo>
                  <a:pt x="42576" y="47742"/>
                </a:lnTo>
                <a:lnTo>
                  <a:pt x="44577" y="50878"/>
                </a:lnTo>
                <a:lnTo>
                  <a:pt x="46863" y="53921"/>
                </a:lnTo>
                <a:lnTo>
                  <a:pt x="49340" y="57855"/>
                </a:lnTo>
                <a:lnTo>
                  <a:pt x="51943" y="62382"/>
                </a:lnTo>
                <a:lnTo>
                  <a:pt x="54632" y="67306"/>
                </a:lnTo>
                <a:lnTo>
                  <a:pt x="56424" y="72493"/>
                </a:lnTo>
                <a:lnTo>
                  <a:pt x="57618" y="77856"/>
                </a:lnTo>
                <a:lnTo>
                  <a:pt x="58415" y="83336"/>
                </a:lnTo>
                <a:lnTo>
                  <a:pt x="58946" y="88895"/>
                </a:lnTo>
                <a:lnTo>
                  <a:pt x="59300" y="94506"/>
                </a:lnTo>
                <a:lnTo>
                  <a:pt x="59693" y="105820"/>
                </a:lnTo>
                <a:lnTo>
                  <a:pt x="59946" y="128605"/>
                </a:lnTo>
                <a:lnTo>
                  <a:pt x="59967" y="134314"/>
                </a:lnTo>
                <a:lnTo>
                  <a:pt x="60933" y="141930"/>
                </a:lnTo>
                <a:lnTo>
                  <a:pt x="62530" y="150817"/>
                </a:lnTo>
                <a:lnTo>
                  <a:pt x="64547" y="160552"/>
                </a:lnTo>
                <a:lnTo>
                  <a:pt x="65891" y="169900"/>
                </a:lnTo>
                <a:lnTo>
                  <a:pt x="66788" y="178989"/>
                </a:lnTo>
                <a:lnTo>
                  <a:pt x="67784" y="194803"/>
                </a:lnTo>
                <a:lnTo>
                  <a:pt x="68226" y="205006"/>
                </a:lnTo>
                <a:lnTo>
                  <a:pt x="68475" y="220657"/>
                </a:lnTo>
                <a:lnTo>
                  <a:pt x="68571" y="246991"/>
                </a:lnTo>
                <a:lnTo>
                  <a:pt x="69527" y="251338"/>
                </a:lnTo>
                <a:lnTo>
                  <a:pt x="71116" y="255189"/>
                </a:lnTo>
                <a:lnTo>
                  <a:pt x="73129" y="258708"/>
                </a:lnTo>
                <a:lnTo>
                  <a:pt x="75364" y="265159"/>
                </a:lnTo>
                <a:lnTo>
                  <a:pt x="76623" y="274145"/>
                </a:lnTo>
                <a:lnTo>
                  <a:pt x="76800" y="277061"/>
                </a:lnTo>
                <a:lnTo>
                  <a:pt x="77870" y="279957"/>
                </a:lnTo>
                <a:lnTo>
                  <a:pt x="79536" y="282840"/>
                </a:lnTo>
                <a:lnTo>
                  <a:pt x="85725" y="29146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SMARTPenAnnotation197"/>
          <p:cNvSpPr/>
          <p:nvPr/>
        </p:nvSpPr>
        <p:spPr>
          <a:xfrm>
            <a:off x="1185862" y="2065972"/>
            <a:ext cx="231458" cy="42864"/>
          </a:xfrm>
          <a:custGeom>
            <a:avLst/>
            <a:gdLst/>
            <a:ahLst/>
            <a:cxnLst/>
            <a:rect l="0" t="0" r="0" b="0"/>
            <a:pathLst>
              <a:path w="231458" h="42864">
                <a:moveTo>
                  <a:pt x="0" y="42863"/>
                </a:moveTo>
                <a:lnTo>
                  <a:pt x="35795" y="30931"/>
                </a:lnTo>
                <a:lnTo>
                  <a:pt x="49581" y="28241"/>
                </a:lnTo>
                <a:lnTo>
                  <a:pt x="67344" y="25495"/>
                </a:lnTo>
                <a:lnTo>
                  <a:pt x="87758" y="22711"/>
                </a:lnTo>
                <a:lnTo>
                  <a:pt x="123141" y="17079"/>
                </a:lnTo>
                <a:lnTo>
                  <a:pt x="156647" y="11401"/>
                </a:lnTo>
                <a:lnTo>
                  <a:pt x="231457"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SMARTPenAnnotation198"/>
          <p:cNvSpPr/>
          <p:nvPr/>
        </p:nvSpPr>
        <p:spPr>
          <a:xfrm>
            <a:off x="2377439" y="1748789"/>
            <a:ext cx="494168" cy="454344"/>
          </a:xfrm>
          <a:custGeom>
            <a:avLst/>
            <a:gdLst/>
            <a:ahLst/>
            <a:cxnLst/>
            <a:rect l="0" t="0" r="0" b="0"/>
            <a:pathLst>
              <a:path w="494168" h="454344">
                <a:moveTo>
                  <a:pt x="0" y="0"/>
                </a:moveTo>
                <a:lnTo>
                  <a:pt x="0" y="16483"/>
                </a:lnTo>
                <a:lnTo>
                  <a:pt x="953" y="20514"/>
                </a:lnTo>
                <a:lnTo>
                  <a:pt x="4551" y="27533"/>
                </a:lnTo>
                <a:lnTo>
                  <a:pt x="16483" y="41390"/>
                </a:lnTo>
                <a:lnTo>
                  <a:pt x="29234" y="54591"/>
                </a:lnTo>
                <a:lnTo>
                  <a:pt x="36634" y="62112"/>
                </a:lnTo>
                <a:lnTo>
                  <a:pt x="44425" y="69030"/>
                </a:lnTo>
                <a:lnTo>
                  <a:pt x="52477" y="75548"/>
                </a:lnTo>
                <a:lnTo>
                  <a:pt x="60703" y="81798"/>
                </a:lnTo>
                <a:lnTo>
                  <a:pt x="77462" y="93822"/>
                </a:lnTo>
                <a:lnTo>
                  <a:pt x="85931" y="99696"/>
                </a:lnTo>
                <a:lnTo>
                  <a:pt x="116055" y="121615"/>
                </a:lnTo>
                <a:lnTo>
                  <a:pt x="127853" y="128702"/>
                </a:lnTo>
                <a:lnTo>
                  <a:pt x="140480" y="135332"/>
                </a:lnTo>
                <a:lnTo>
                  <a:pt x="153661" y="141656"/>
                </a:lnTo>
                <a:lnTo>
                  <a:pt x="167211" y="148730"/>
                </a:lnTo>
                <a:lnTo>
                  <a:pt x="194966" y="164210"/>
                </a:lnTo>
                <a:lnTo>
                  <a:pt x="237367" y="188990"/>
                </a:lnTo>
                <a:lnTo>
                  <a:pt x="251590" y="196479"/>
                </a:lnTo>
                <a:lnTo>
                  <a:pt x="265834" y="203376"/>
                </a:lnTo>
                <a:lnTo>
                  <a:pt x="280093" y="209879"/>
                </a:lnTo>
                <a:lnTo>
                  <a:pt x="308636" y="222185"/>
                </a:lnTo>
                <a:lnTo>
                  <a:pt x="322915" y="228133"/>
                </a:lnTo>
                <a:lnTo>
                  <a:pt x="336244" y="234957"/>
                </a:lnTo>
                <a:lnTo>
                  <a:pt x="348941" y="242363"/>
                </a:lnTo>
                <a:lnTo>
                  <a:pt x="361215" y="250158"/>
                </a:lnTo>
                <a:lnTo>
                  <a:pt x="374160" y="257260"/>
                </a:lnTo>
                <a:lnTo>
                  <a:pt x="387553" y="263899"/>
                </a:lnTo>
                <a:lnTo>
                  <a:pt x="401244" y="270230"/>
                </a:lnTo>
                <a:lnTo>
                  <a:pt x="413228" y="276356"/>
                </a:lnTo>
                <a:lnTo>
                  <a:pt x="424076" y="282345"/>
                </a:lnTo>
                <a:lnTo>
                  <a:pt x="434165" y="288243"/>
                </a:lnTo>
                <a:lnTo>
                  <a:pt x="444701" y="295032"/>
                </a:lnTo>
                <a:lnTo>
                  <a:pt x="455535" y="302416"/>
                </a:lnTo>
                <a:lnTo>
                  <a:pt x="466568" y="310196"/>
                </a:lnTo>
                <a:lnTo>
                  <a:pt x="481366" y="321380"/>
                </a:lnTo>
                <a:lnTo>
                  <a:pt x="490166" y="329526"/>
                </a:lnTo>
                <a:lnTo>
                  <a:pt x="494077" y="336321"/>
                </a:lnTo>
                <a:lnTo>
                  <a:pt x="494167" y="339467"/>
                </a:lnTo>
                <a:lnTo>
                  <a:pt x="493275" y="342517"/>
                </a:lnTo>
                <a:lnTo>
                  <a:pt x="491728" y="345502"/>
                </a:lnTo>
                <a:lnTo>
                  <a:pt x="484928" y="351359"/>
                </a:lnTo>
                <a:lnTo>
                  <a:pt x="480448" y="354255"/>
                </a:lnTo>
                <a:lnTo>
                  <a:pt x="465310" y="360012"/>
                </a:lnTo>
                <a:lnTo>
                  <a:pt x="455939" y="362881"/>
                </a:lnTo>
                <a:lnTo>
                  <a:pt x="435367" y="368608"/>
                </a:lnTo>
                <a:lnTo>
                  <a:pt x="424548" y="371469"/>
                </a:lnTo>
                <a:lnTo>
                  <a:pt x="192080" y="417983"/>
                </a:lnTo>
                <a:lnTo>
                  <a:pt x="122517" y="433420"/>
                </a:lnTo>
                <a:lnTo>
                  <a:pt x="102633" y="437537"/>
                </a:lnTo>
                <a:lnTo>
                  <a:pt x="60008" y="45434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SMARTPenAnnotation199"/>
          <p:cNvSpPr/>
          <p:nvPr/>
        </p:nvSpPr>
        <p:spPr>
          <a:xfrm>
            <a:off x="2891789" y="1723487"/>
            <a:ext cx="379305" cy="248189"/>
          </a:xfrm>
          <a:custGeom>
            <a:avLst/>
            <a:gdLst/>
            <a:ahLst/>
            <a:cxnLst/>
            <a:rect l="0" t="0" r="0" b="0"/>
            <a:pathLst>
              <a:path w="379305" h="248189">
                <a:moveTo>
                  <a:pt x="0" y="25302"/>
                </a:moveTo>
                <a:lnTo>
                  <a:pt x="9102" y="16201"/>
                </a:lnTo>
                <a:lnTo>
                  <a:pt x="14641" y="13520"/>
                </a:lnTo>
                <a:lnTo>
                  <a:pt x="21191" y="11732"/>
                </a:lnTo>
                <a:lnTo>
                  <a:pt x="28415" y="10541"/>
                </a:lnTo>
                <a:lnTo>
                  <a:pt x="79539" y="4313"/>
                </a:lnTo>
                <a:lnTo>
                  <a:pt x="96842" y="2737"/>
                </a:lnTo>
                <a:lnTo>
                  <a:pt x="112186" y="1686"/>
                </a:lnTo>
                <a:lnTo>
                  <a:pt x="126226" y="986"/>
                </a:lnTo>
                <a:lnTo>
                  <a:pt x="154526" y="208"/>
                </a:lnTo>
                <a:lnTo>
                  <a:pt x="168740" y="0"/>
                </a:lnTo>
                <a:lnTo>
                  <a:pt x="183931" y="814"/>
                </a:lnTo>
                <a:lnTo>
                  <a:pt x="199773" y="2310"/>
                </a:lnTo>
                <a:lnTo>
                  <a:pt x="216050" y="4259"/>
                </a:lnTo>
                <a:lnTo>
                  <a:pt x="229759" y="5559"/>
                </a:lnTo>
                <a:lnTo>
                  <a:pt x="241755" y="6425"/>
                </a:lnTo>
                <a:lnTo>
                  <a:pt x="261752" y="7387"/>
                </a:lnTo>
                <a:lnTo>
                  <a:pt x="276989" y="7815"/>
                </a:lnTo>
                <a:lnTo>
                  <a:pt x="282767" y="8882"/>
                </a:lnTo>
                <a:lnTo>
                  <a:pt x="291727" y="12607"/>
                </a:lnTo>
                <a:lnTo>
                  <a:pt x="294498" y="15886"/>
                </a:lnTo>
                <a:lnTo>
                  <a:pt x="296344" y="19978"/>
                </a:lnTo>
                <a:lnTo>
                  <a:pt x="297575" y="24610"/>
                </a:lnTo>
                <a:lnTo>
                  <a:pt x="298944" y="32297"/>
                </a:lnTo>
                <a:lnTo>
                  <a:pt x="299308" y="35681"/>
                </a:lnTo>
                <a:lnTo>
                  <a:pt x="297647" y="38889"/>
                </a:lnTo>
                <a:lnTo>
                  <a:pt x="290720" y="44993"/>
                </a:lnTo>
                <a:lnTo>
                  <a:pt x="281292" y="50882"/>
                </a:lnTo>
                <a:lnTo>
                  <a:pt x="276110" y="53785"/>
                </a:lnTo>
                <a:lnTo>
                  <a:pt x="246064" y="71524"/>
                </a:lnTo>
                <a:lnTo>
                  <a:pt x="233575" y="78025"/>
                </a:lnTo>
                <a:lnTo>
                  <a:pt x="220487" y="84263"/>
                </a:lnTo>
                <a:lnTo>
                  <a:pt x="206999" y="90327"/>
                </a:lnTo>
                <a:lnTo>
                  <a:pt x="195150" y="95322"/>
                </a:lnTo>
                <a:lnTo>
                  <a:pt x="184392" y="99605"/>
                </a:lnTo>
                <a:lnTo>
                  <a:pt x="174363" y="103412"/>
                </a:lnTo>
                <a:lnTo>
                  <a:pt x="165773" y="105951"/>
                </a:lnTo>
                <a:lnTo>
                  <a:pt x="158140" y="107643"/>
                </a:lnTo>
                <a:lnTo>
                  <a:pt x="151147" y="108771"/>
                </a:lnTo>
                <a:lnTo>
                  <a:pt x="140837" y="112565"/>
                </a:lnTo>
                <a:lnTo>
                  <a:pt x="131007" y="118210"/>
                </a:lnTo>
                <a:lnTo>
                  <a:pt x="132106" y="118674"/>
                </a:lnTo>
                <a:lnTo>
                  <a:pt x="142754" y="119326"/>
                </a:lnTo>
                <a:lnTo>
                  <a:pt x="163418" y="119546"/>
                </a:lnTo>
                <a:lnTo>
                  <a:pt x="168953" y="119564"/>
                </a:lnTo>
                <a:lnTo>
                  <a:pt x="176453" y="120528"/>
                </a:lnTo>
                <a:lnTo>
                  <a:pt x="185263" y="122124"/>
                </a:lnTo>
                <a:lnTo>
                  <a:pt x="194946" y="124140"/>
                </a:lnTo>
                <a:lnTo>
                  <a:pt x="223486" y="128920"/>
                </a:lnTo>
                <a:lnTo>
                  <a:pt x="240430" y="131529"/>
                </a:lnTo>
                <a:lnTo>
                  <a:pt x="255537" y="133267"/>
                </a:lnTo>
                <a:lnTo>
                  <a:pt x="269418" y="134427"/>
                </a:lnTo>
                <a:lnTo>
                  <a:pt x="282482" y="135199"/>
                </a:lnTo>
                <a:lnTo>
                  <a:pt x="294049" y="136667"/>
                </a:lnTo>
                <a:lnTo>
                  <a:pt x="304618" y="138598"/>
                </a:lnTo>
                <a:lnTo>
                  <a:pt x="314521" y="140838"/>
                </a:lnTo>
                <a:lnTo>
                  <a:pt x="323029" y="143284"/>
                </a:lnTo>
                <a:lnTo>
                  <a:pt x="330605" y="145867"/>
                </a:lnTo>
                <a:lnTo>
                  <a:pt x="337561" y="148541"/>
                </a:lnTo>
                <a:lnTo>
                  <a:pt x="345056" y="152229"/>
                </a:lnTo>
                <a:lnTo>
                  <a:pt x="352910" y="156593"/>
                </a:lnTo>
                <a:lnTo>
                  <a:pt x="361003" y="161407"/>
                </a:lnTo>
                <a:lnTo>
                  <a:pt x="367352" y="166521"/>
                </a:lnTo>
                <a:lnTo>
                  <a:pt x="372536" y="171836"/>
                </a:lnTo>
                <a:lnTo>
                  <a:pt x="376945" y="177284"/>
                </a:lnTo>
                <a:lnTo>
                  <a:pt x="378932" y="181868"/>
                </a:lnTo>
                <a:lnTo>
                  <a:pt x="379304" y="185877"/>
                </a:lnTo>
                <a:lnTo>
                  <a:pt x="378600" y="189503"/>
                </a:lnTo>
                <a:lnTo>
                  <a:pt x="375277" y="196070"/>
                </a:lnTo>
                <a:lnTo>
                  <a:pt x="373057" y="199155"/>
                </a:lnTo>
                <a:lnTo>
                  <a:pt x="365511" y="205123"/>
                </a:lnTo>
                <a:lnTo>
                  <a:pt x="360832" y="208048"/>
                </a:lnTo>
                <a:lnTo>
                  <a:pt x="354855" y="209998"/>
                </a:lnTo>
                <a:lnTo>
                  <a:pt x="348012" y="211298"/>
                </a:lnTo>
                <a:lnTo>
                  <a:pt x="340593" y="212164"/>
                </a:lnTo>
                <a:lnTo>
                  <a:pt x="329932" y="214647"/>
                </a:lnTo>
                <a:lnTo>
                  <a:pt x="317110" y="218207"/>
                </a:lnTo>
                <a:lnTo>
                  <a:pt x="302847" y="222486"/>
                </a:lnTo>
                <a:lnTo>
                  <a:pt x="291433" y="225338"/>
                </a:lnTo>
                <a:lnTo>
                  <a:pt x="281919" y="227240"/>
                </a:lnTo>
                <a:lnTo>
                  <a:pt x="273671" y="228507"/>
                </a:lnTo>
                <a:lnTo>
                  <a:pt x="266268" y="230305"/>
                </a:lnTo>
                <a:lnTo>
                  <a:pt x="259427" y="232456"/>
                </a:lnTo>
                <a:lnTo>
                  <a:pt x="252961" y="234842"/>
                </a:lnTo>
                <a:lnTo>
                  <a:pt x="246746" y="237386"/>
                </a:lnTo>
                <a:lnTo>
                  <a:pt x="240698" y="240034"/>
                </a:lnTo>
                <a:lnTo>
                  <a:pt x="222886" y="2481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SMARTPenAnnotation200"/>
          <p:cNvSpPr/>
          <p:nvPr/>
        </p:nvSpPr>
        <p:spPr>
          <a:xfrm>
            <a:off x="1237297" y="3766961"/>
            <a:ext cx="247172" cy="357602"/>
          </a:xfrm>
          <a:custGeom>
            <a:avLst/>
            <a:gdLst/>
            <a:ahLst/>
            <a:cxnLst/>
            <a:rect l="0" t="0" r="0" b="0"/>
            <a:pathLst>
              <a:path w="247172" h="357602">
                <a:moveTo>
                  <a:pt x="214312" y="4939"/>
                </a:moveTo>
                <a:lnTo>
                  <a:pt x="218863" y="388"/>
                </a:lnTo>
                <a:lnTo>
                  <a:pt x="222109" y="0"/>
                </a:lnTo>
                <a:lnTo>
                  <a:pt x="226178" y="693"/>
                </a:lnTo>
                <a:lnTo>
                  <a:pt x="237294" y="4100"/>
                </a:lnTo>
                <a:lnTo>
                  <a:pt x="243770" y="9241"/>
                </a:lnTo>
                <a:lnTo>
                  <a:pt x="245381" y="11617"/>
                </a:lnTo>
                <a:lnTo>
                  <a:pt x="247171" y="16797"/>
                </a:lnTo>
                <a:lnTo>
                  <a:pt x="246695" y="19512"/>
                </a:lnTo>
                <a:lnTo>
                  <a:pt x="242428" y="27883"/>
                </a:lnTo>
                <a:lnTo>
                  <a:pt x="241096" y="33551"/>
                </a:lnTo>
                <a:lnTo>
                  <a:pt x="238836" y="36396"/>
                </a:lnTo>
                <a:lnTo>
                  <a:pt x="231244" y="42097"/>
                </a:lnTo>
                <a:lnTo>
                  <a:pt x="224060" y="50346"/>
                </a:lnTo>
                <a:lnTo>
                  <a:pt x="217692" y="60362"/>
                </a:lnTo>
                <a:lnTo>
                  <a:pt x="211687" y="71164"/>
                </a:lnTo>
                <a:lnTo>
                  <a:pt x="204942" y="80521"/>
                </a:lnTo>
                <a:lnTo>
                  <a:pt x="195683" y="92475"/>
                </a:lnTo>
                <a:lnTo>
                  <a:pt x="184748" y="106159"/>
                </a:lnTo>
                <a:lnTo>
                  <a:pt x="174600" y="118139"/>
                </a:lnTo>
                <a:lnTo>
                  <a:pt x="164978" y="128982"/>
                </a:lnTo>
                <a:lnTo>
                  <a:pt x="155705" y="139069"/>
                </a:lnTo>
                <a:lnTo>
                  <a:pt x="147618" y="148652"/>
                </a:lnTo>
                <a:lnTo>
                  <a:pt x="140322" y="157897"/>
                </a:lnTo>
                <a:lnTo>
                  <a:pt x="133553" y="166919"/>
                </a:lnTo>
                <a:lnTo>
                  <a:pt x="128088" y="175790"/>
                </a:lnTo>
                <a:lnTo>
                  <a:pt x="123492" y="184562"/>
                </a:lnTo>
                <a:lnTo>
                  <a:pt x="119475" y="193268"/>
                </a:lnTo>
                <a:lnTo>
                  <a:pt x="114893" y="200977"/>
                </a:lnTo>
                <a:lnTo>
                  <a:pt x="109933" y="208021"/>
                </a:lnTo>
                <a:lnTo>
                  <a:pt x="104721" y="214621"/>
                </a:lnTo>
                <a:lnTo>
                  <a:pt x="100294" y="221880"/>
                </a:lnTo>
                <a:lnTo>
                  <a:pt x="96390" y="229576"/>
                </a:lnTo>
                <a:lnTo>
                  <a:pt x="92835" y="237565"/>
                </a:lnTo>
                <a:lnTo>
                  <a:pt x="88560" y="245747"/>
                </a:lnTo>
                <a:lnTo>
                  <a:pt x="83805" y="254061"/>
                </a:lnTo>
                <a:lnTo>
                  <a:pt x="78730" y="262460"/>
                </a:lnTo>
                <a:lnTo>
                  <a:pt x="74394" y="269965"/>
                </a:lnTo>
                <a:lnTo>
                  <a:pt x="67037" y="283383"/>
                </a:lnTo>
                <a:lnTo>
                  <a:pt x="62789" y="289628"/>
                </a:lnTo>
                <a:lnTo>
                  <a:pt x="58052" y="295697"/>
                </a:lnTo>
                <a:lnTo>
                  <a:pt x="52988" y="301647"/>
                </a:lnTo>
                <a:lnTo>
                  <a:pt x="48661" y="307520"/>
                </a:lnTo>
                <a:lnTo>
                  <a:pt x="44823" y="313339"/>
                </a:lnTo>
                <a:lnTo>
                  <a:pt x="38019" y="323933"/>
                </a:lnTo>
                <a:lnTo>
                  <a:pt x="31820" y="331816"/>
                </a:lnTo>
                <a:lnTo>
                  <a:pt x="25890" y="341035"/>
                </a:lnTo>
                <a:lnTo>
                  <a:pt x="18872" y="353374"/>
                </a:lnTo>
                <a:lnTo>
                  <a:pt x="15373" y="357601"/>
                </a:lnTo>
                <a:lnTo>
                  <a:pt x="0" y="3564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SMARTPenAnnotation201"/>
          <p:cNvSpPr/>
          <p:nvPr/>
        </p:nvSpPr>
        <p:spPr>
          <a:xfrm>
            <a:off x="1228724" y="3771900"/>
            <a:ext cx="351474" cy="368618"/>
          </a:xfrm>
          <a:custGeom>
            <a:avLst/>
            <a:gdLst/>
            <a:ahLst/>
            <a:cxnLst/>
            <a:rect l="0" t="0" r="0" b="0"/>
            <a:pathLst>
              <a:path w="351474" h="368618">
                <a:moveTo>
                  <a:pt x="0" y="0"/>
                </a:moveTo>
                <a:lnTo>
                  <a:pt x="9102" y="4550"/>
                </a:lnTo>
                <a:lnTo>
                  <a:pt x="19313" y="11931"/>
                </a:lnTo>
                <a:lnTo>
                  <a:pt x="28371" y="20151"/>
                </a:lnTo>
                <a:lnTo>
                  <a:pt x="36740" y="25783"/>
                </a:lnTo>
                <a:lnTo>
                  <a:pt x="45856" y="31462"/>
                </a:lnTo>
                <a:lnTo>
                  <a:pt x="53083" y="37160"/>
                </a:lnTo>
                <a:lnTo>
                  <a:pt x="59470" y="45408"/>
                </a:lnTo>
                <a:lnTo>
                  <a:pt x="62507" y="50274"/>
                </a:lnTo>
                <a:lnTo>
                  <a:pt x="68342" y="56376"/>
                </a:lnTo>
                <a:lnTo>
                  <a:pt x="76041" y="63301"/>
                </a:lnTo>
                <a:lnTo>
                  <a:pt x="84984" y="70776"/>
                </a:lnTo>
                <a:lnTo>
                  <a:pt x="94756" y="79569"/>
                </a:lnTo>
                <a:lnTo>
                  <a:pt x="115774" y="99499"/>
                </a:lnTo>
                <a:lnTo>
                  <a:pt x="159146" y="142077"/>
                </a:lnTo>
                <a:lnTo>
                  <a:pt x="166105" y="150915"/>
                </a:lnTo>
                <a:lnTo>
                  <a:pt x="173602" y="161570"/>
                </a:lnTo>
                <a:lnTo>
                  <a:pt x="181457" y="173436"/>
                </a:lnTo>
                <a:lnTo>
                  <a:pt x="188599" y="183251"/>
                </a:lnTo>
                <a:lnTo>
                  <a:pt x="195266" y="191700"/>
                </a:lnTo>
                <a:lnTo>
                  <a:pt x="201615" y="199237"/>
                </a:lnTo>
                <a:lnTo>
                  <a:pt x="207752" y="208072"/>
                </a:lnTo>
                <a:lnTo>
                  <a:pt x="213749" y="217772"/>
                </a:lnTo>
                <a:lnTo>
                  <a:pt x="219652" y="228049"/>
                </a:lnTo>
                <a:lnTo>
                  <a:pt x="225492" y="236805"/>
                </a:lnTo>
                <a:lnTo>
                  <a:pt x="231291" y="244547"/>
                </a:lnTo>
                <a:lnTo>
                  <a:pt x="237062" y="251614"/>
                </a:lnTo>
                <a:lnTo>
                  <a:pt x="242814" y="257278"/>
                </a:lnTo>
                <a:lnTo>
                  <a:pt x="248553" y="262006"/>
                </a:lnTo>
                <a:lnTo>
                  <a:pt x="254285" y="266110"/>
                </a:lnTo>
                <a:lnTo>
                  <a:pt x="263193" y="275751"/>
                </a:lnTo>
                <a:lnTo>
                  <a:pt x="270327" y="286386"/>
                </a:lnTo>
                <a:lnTo>
                  <a:pt x="276673" y="297462"/>
                </a:lnTo>
                <a:lnTo>
                  <a:pt x="282669" y="306196"/>
                </a:lnTo>
                <a:lnTo>
                  <a:pt x="291399" y="316467"/>
                </a:lnTo>
                <a:lnTo>
                  <a:pt x="300018" y="325543"/>
                </a:lnTo>
                <a:lnTo>
                  <a:pt x="337185" y="362901"/>
                </a:lnTo>
                <a:lnTo>
                  <a:pt x="340043" y="364806"/>
                </a:lnTo>
                <a:lnTo>
                  <a:pt x="342900" y="366077"/>
                </a:lnTo>
                <a:lnTo>
                  <a:pt x="351473" y="3686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202"/>
          <p:cNvSpPr/>
          <p:nvPr/>
        </p:nvSpPr>
        <p:spPr>
          <a:xfrm>
            <a:off x="2274065" y="3771931"/>
            <a:ext cx="94545" cy="96891"/>
          </a:xfrm>
          <a:custGeom>
            <a:avLst/>
            <a:gdLst/>
            <a:ahLst/>
            <a:cxnLst/>
            <a:rect l="0" t="0" r="0" b="0"/>
            <a:pathLst>
              <a:path w="94545" h="96891">
                <a:moveTo>
                  <a:pt x="86229" y="8541"/>
                </a:moveTo>
                <a:lnTo>
                  <a:pt x="93610" y="1160"/>
                </a:lnTo>
                <a:lnTo>
                  <a:pt x="93055" y="763"/>
                </a:lnTo>
                <a:lnTo>
                  <a:pt x="89898" y="322"/>
                </a:lnTo>
                <a:lnTo>
                  <a:pt x="89628" y="204"/>
                </a:lnTo>
                <a:lnTo>
                  <a:pt x="93932" y="0"/>
                </a:lnTo>
                <a:lnTo>
                  <a:pt x="94222" y="942"/>
                </a:lnTo>
                <a:lnTo>
                  <a:pt x="94544" y="4529"/>
                </a:lnTo>
                <a:lnTo>
                  <a:pt x="93678" y="5866"/>
                </a:lnTo>
                <a:lnTo>
                  <a:pt x="92147" y="6758"/>
                </a:lnTo>
                <a:lnTo>
                  <a:pt x="90175" y="7352"/>
                </a:lnTo>
                <a:lnTo>
                  <a:pt x="88860" y="8701"/>
                </a:lnTo>
                <a:lnTo>
                  <a:pt x="87983" y="10553"/>
                </a:lnTo>
                <a:lnTo>
                  <a:pt x="87398" y="12740"/>
                </a:lnTo>
                <a:lnTo>
                  <a:pt x="84209" y="17710"/>
                </a:lnTo>
                <a:lnTo>
                  <a:pt x="82025" y="20368"/>
                </a:lnTo>
                <a:lnTo>
                  <a:pt x="79616" y="22141"/>
                </a:lnTo>
                <a:lnTo>
                  <a:pt x="74400" y="24111"/>
                </a:lnTo>
                <a:lnTo>
                  <a:pt x="72628" y="25588"/>
                </a:lnTo>
                <a:lnTo>
                  <a:pt x="71447" y="27526"/>
                </a:lnTo>
                <a:lnTo>
                  <a:pt x="70660" y="29770"/>
                </a:lnTo>
                <a:lnTo>
                  <a:pt x="55708" y="47060"/>
                </a:lnTo>
                <a:lnTo>
                  <a:pt x="45359" y="57728"/>
                </a:lnTo>
                <a:lnTo>
                  <a:pt x="37075" y="65145"/>
                </a:lnTo>
                <a:lnTo>
                  <a:pt x="5519" y="91882"/>
                </a:lnTo>
                <a:lnTo>
                  <a:pt x="0" y="9689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203"/>
          <p:cNvSpPr/>
          <p:nvPr/>
        </p:nvSpPr>
        <p:spPr>
          <a:xfrm>
            <a:off x="1886750" y="4091527"/>
            <a:ext cx="77900" cy="59889"/>
          </a:xfrm>
          <a:custGeom>
            <a:avLst/>
            <a:gdLst/>
            <a:ahLst/>
            <a:cxnLst/>
            <a:rect l="0" t="0" r="0" b="0"/>
            <a:pathLst>
              <a:path w="77900" h="59889">
                <a:moveTo>
                  <a:pt x="77899" y="0"/>
                </a:moveTo>
                <a:lnTo>
                  <a:pt x="65627" y="7522"/>
                </a:lnTo>
                <a:lnTo>
                  <a:pt x="53805" y="14050"/>
                </a:lnTo>
                <a:lnTo>
                  <a:pt x="38980" y="23080"/>
                </a:lnTo>
                <a:lnTo>
                  <a:pt x="35245" y="26002"/>
                </a:lnTo>
                <a:lnTo>
                  <a:pt x="30850" y="27949"/>
                </a:lnTo>
                <a:lnTo>
                  <a:pt x="20886" y="30114"/>
                </a:lnTo>
                <a:lnTo>
                  <a:pt x="17467" y="31643"/>
                </a:lnTo>
                <a:lnTo>
                  <a:pt x="15188" y="33616"/>
                </a:lnTo>
                <a:lnTo>
                  <a:pt x="13669" y="35883"/>
                </a:lnTo>
                <a:lnTo>
                  <a:pt x="10751" y="37395"/>
                </a:lnTo>
                <a:lnTo>
                  <a:pt x="399" y="39522"/>
                </a:lnTo>
                <a:lnTo>
                  <a:pt x="0" y="39821"/>
                </a:lnTo>
                <a:lnTo>
                  <a:pt x="685" y="40020"/>
                </a:lnTo>
                <a:lnTo>
                  <a:pt x="8630" y="46230"/>
                </a:lnTo>
                <a:lnTo>
                  <a:pt x="19456" y="49125"/>
                </a:lnTo>
                <a:lnTo>
                  <a:pt x="35825" y="53177"/>
                </a:lnTo>
                <a:lnTo>
                  <a:pt x="58340" y="58154"/>
                </a:lnTo>
                <a:lnTo>
                  <a:pt x="66600" y="59888"/>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SMARTPenAnnotation204"/>
          <p:cNvSpPr/>
          <p:nvPr/>
        </p:nvSpPr>
        <p:spPr>
          <a:xfrm>
            <a:off x="2437447" y="4397692"/>
            <a:ext cx="8573" cy="8574"/>
          </a:xfrm>
          <a:custGeom>
            <a:avLst/>
            <a:gdLst/>
            <a:ahLst/>
            <a:cxnLst/>
            <a:rect l="0" t="0" r="0" b="0"/>
            <a:pathLst>
              <a:path w="8573" h="8574">
                <a:moveTo>
                  <a:pt x="0" y="0"/>
                </a:moveTo>
                <a:lnTo>
                  <a:pt x="8572"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SMARTPenAnnotation205"/>
          <p:cNvSpPr/>
          <p:nvPr/>
        </p:nvSpPr>
        <p:spPr>
          <a:xfrm>
            <a:off x="-905827" y="4920615"/>
            <a:ext cx="2541" cy="1"/>
          </a:xfrm>
          <a:custGeom>
            <a:avLst/>
            <a:gdLst/>
            <a:ahLst/>
            <a:cxnLst/>
            <a:rect l="0" t="0" r="0" b="0"/>
            <a:pathLst>
              <a:path w="2541" h="1">
                <a:moveTo>
                  <a:pt x="0" y="0"/>
                </a:moveTo>
                <a:lnTo>
                  <a:pt x="2540" y="0"/>
                </a:lnTo>
                <a:close/>
              </a:path>
            </a:pathLst>
          </a:custGeom>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MARTPenAnnotation206"/>
          <p:cNvSpPr/>
          <p:nvPr/>
        </p:nvSpPr>
        <p:spPr>
          <a:xfrm>
            <a:off x="-905827" y="6120765"/>
            <a:ext cx="1" cy="8573"/>
          </a:xfrm>
          <a:custGeom>
            <a:avLst/>
            <a:gdLst/>
            <a:ahLst/>
            <a:cxnLst/>
            <a:rect l="0" t="0" r="0" b="0"/>
            <a:pathLst>
              <a:path w="1" h="8573">
                <a:moveTo>
                  <a:pt x="0" y="8572"/>
                </a:moveTo>
                <a:lnTo>
                  <a:pt x="0"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SMARTPenAnnotation207"/>
          <p:cNvSpPr/>
          <p:nvPr/>
        </p:nvSpPr>
        <p:spPr>
          <a:xfrm>
            <a:off x="1760219" y="1577340"/>
            <a:ext cx="137161" cy="728663"/>
          </a:xfrm>
          <a:custGeom>
            <a:avLst/>
            <a:gdLst/>
            <a:ahLst/>
            <a:cxnLst/>
            <a:rect l="0" t="0" r="0" b="0"/>
            <a:pathLst>
              <a:path w="137161" h="728663">
                <a:moveTo>
                  <a:pt x="0" y="0"/>
                </a:moveTo>
                <a:lnTo>
                  <a:pt x="9102" y="0"/>
                </a:lnTo>
                <a:lnTo>
                  <a:pt x="11783" y="952"/>
                </a:lnTo>
                <a:lnTo>
                  <a:pt x="13570" y="2540"/>
                </a:lnTo>
                <a:lnTo>
                  <a:pt x="16509" y="6843"/>
                </a:lnTo>
                <a:lnTo>
                  <a:pt x="18626" y="9325"/>
                </a:lnTo>
                <a:lnTo>
                  <a:pt x="20990" y="11931"/>
                </a:lnTo>
                <a:lnTo>
                  <a:pt x="22566" y="14622"/>
                </a:lnTo>
                <a:lnTo>
                  <a:pt x="24317" y="20151"/>
                </a:lnTo>
                <a:lnTo>
                  <a:pt x="26394" y="32414"/>
                </a:lnTo>
                <a:lnTo>
                  <a:pt x="30146" y="41711"/>
                </a:lnTo>
                <a:lnTo>
                  <a:pt x="33063" y="62206"/>
                </a:lnTo>
                <a:lnTo>
                  <a:pt x="33927" y="77274"/>
                </a:lnTo>
                <a:lnTo>
                  <a:pt x="36669" y="87049"/>
                </a:lnTo>
                <a:lnTo>
                  <a:pt x="38733" y="92323"/>
                </a:lnTo>
                <a:lnTo>
                  <a:pt x="41063" y="97743"/>
                </a:lnTo>
                <a:lnTo>
                  <a:pt x="46190" y="108846"/>
                </a:lnTo>
                <a:lnTo>
                  <a:pt x="54432" y="125807"/>
                </a:lnTo>
                <a:lnTo>
                  <a:pt x="57530" y="137194"/>
                </a:lnTo>
                <a:lnTo>
                  <a:pt x="59859" y="148605"/>
                </a:lnTo>
                <a:lnTo>
                  <a:pt x="64069" y="160026"/>
                </a:lnTo>
                <a:lnTo>
                  <a:pt x="67244" y="177167"/>
                </a:lnTo>
                <a:lnTo>
                  <a:pt x="67986" y="196215"/>
                </a:lnTo>
                <a:lnTo>
                  <a:pt x="68463" y="238148"/>
                </a:lnTo>
                <a:lnTo>
                  <a:pt x="71068" y="253799"/>
                </a:lnTo>
                <a:lnTo>
                  <a:pt x="74449" y="268057"/>
                </a:lnTo>
                <a:lnTo>
                  <a:pt x="75951" y="283918"/>
                </a:lnTo>
                <a:lnTo>
                  <a:pt x="79159" y="300493"/>
                </a:lnTo>
                <a:lnTo>
                  <a:pt x="82807" y="317385"/>
                </a:lnTo>
                <a:lnTo>
                  <a:pt x="84428" y="334417"/>
                </a:lnTo>
                <a:lnTo>
                  <a:pt x="87689" y="351512"/>
                </a:lnTo>
                <a:lnTo>
                  <a:pt x="89892" y="360071"/>
                </a:lnTo>
                <a:lnTo>
                  <a:pt x="92313" y="371492"/>
                </a:lnTo>
                <a:lnTo>
                  <a:pt x="97543" y="399423"/>
                </a:lnTo>
                <a:lnTo>
                  <a:pt x="99319" y="412014"/>
                </a:lnTo>
                <a:lnTo>
                  <a:pt x="101292" y="433625"/>
                </a:lnTo>
                <a:lnTo>
                  <a:pt x="102169" y="450214"/>
                </a:lnTo>
                <a:lnTo>
                  <a:pt x="102663" y="472804"/>
                </a:lnTo>
                <a:lnTo>
                  <a:pt x="102867" y="603241"/>
                </a:lnTo>
                <a:lnTo>
                  <a:pt x="105409" y="625612"/>
                </a:lnTo>
                <a:lnTo>
                  <a:pt x="114802" y="664597"/>
                </a:lnTo>
                <a:lnTo>
                  <a:pt x="118471" y="684068"/>
                </a:lnTo>
                <a:lnTo>
                  <a:pt x="121869" y="697413"/>
                </a:lnTo>
                <a:lnTo>
                  <a:pt x="124109" y="704972"/>
                </a:lnTo>
                <a:lnTo>
                  <a:pt x="126554" y="710011"/>
                </a:lnTo>
                <a:lnTo>
                  <a:pt x="129137" y="713371"/>
                </a:lnTo>
                <a:lnTo>
                  <a:pt x="131812" y="715610"/>
                </a:lnTo>
                <a:lnTo>
                  <a:pt x="133595" y="718056"/>
                </a:lnTo>
                <a:lnTo>
                  <a:pt x="137160" y="728662"/>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SMARTPenAnnotation208"/>
          <p:cNvSpPr/>
          <p:nvPr/>
        </p:nvSpPr>
        <p:spPr>
          <a:xfrm>
            <a:off x="1298010" y="2443162"/>
            <a:ext cx="93593" cy="42864"/>
          </a:xfrm>
          <a:custGeom>
            <a:avLst/>
            <a:gdLst/>
            <a:ahLst/>
            <a:cxnLst/>
            <a:rect l="0" t="0" r="0" b="0"/>
            <a:pathLst>
              <a:path w="93593" h="42864">
                <a:moveTo>
                  <a:pt x="16439" y="42863"/>
                </a:moveTo>
                <a:lnTo>
                  <a:pt x="7338" y="42863"/>
                </a:lnTo>
                <a:lnTo>
                  <a:pt x="4657" y="41910"/>
                </a:lnTo>
                <a:lnTo>
                  <a:pt x="2869" y="40323"/>
                </a:lnTo>
                <a:lnTo>
                  <a:pt x="0" y="35482"/>
                </a:lnTo>
                <a:lnTo>
                  <a:pt x="718" y="34132"/>
                </a:lnTo>
                <a:lnTo>
                  <a:pt x="2148" y="32280"/>
                </a:lnTo>
                <a:lnTo>
                  <a:pt x="4054" y="30092"/>
                </a:lnTo>
                <a:lnTo>
                  <a:pt x="6278" y="28634"/>
                </a:lnTo>
                <a:lnTo>
                  <a:pt x="8712" y="27662"/>
                </a:lnTo>
                <a:lnTo>
                  <a:pt x="11288" y="27014"/>
                </a:lnTo>
                <a:lnTo>
                  <a:pt x="14910" y="25629"/>
                </a:lnTo>
                <a:lnTo>
                  <a:pt x="19230" y="23754"/>
                </a:lnTo>
                <a:lnTo>
                  <a:pt x="24015" y="21551"/>
                </a:lnTo>
                <a:lnTo>
                  <a:pt x="29110" y="20082"/>
                </a:lnTo>
                <a:lnTo>
                  <a:pt x="34411" y="19103"/>
                </a:lnTo>
                <a:lnTo>
                  <a:pt x="39851" y="18450"/>
                </a:lnTo>
                <a:lnTo>
                  <a:pt x="45382" y="17063"/>
                </a:lnTo>
                <a:lnTo>
                  <a:pt x="50975" y="15185"/>
                </a:lnTo>
                <a:lnTo>
                  <a:pt x="56608" y="12981"/>
                </a:lnTo>
                <a:lnTo>
                  <a:pt x="61316" y="10559"/>
                </a:lnTo>
                <a:lnTo>
                  <a:pt x="65407" y="7992"/>
                </a:lnTo>
                <a:lnTo>
                  <a:pt x="69087" y="5328"/>
                </a:lnTo>
                <a:lnTo>
                  <a:pt x="72493" y="3552"/>
                </a:lnTo>
                <a:lnTo>
                  <a:pt x="75716" y="2368"/>
                </a:lnTo>
                <a:lnTo>
                  <a:pt x="78817" y="1579"/>
                </a:lnTo>
                <a:lnTo>
                  <a:pt x="81837" y="1052"/>
                </a:lnTo>
                <a:lnTo>
                  <a:pt x="84803" y="702"/>
                </a:lnTo>
                <a:lnTo>
                  <a:pt x="93592" y="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SMARTPenAnnotation209"/>
          <p:cNvSpPr/>
          <p:nvPr/>
        </p:nvSpPr>
        <p:spPr>
          <a:xfrm>
            <a:off x="3020377" y="2306491"/>
            <a:ext cx="55408" cy="76912"/>
          </a:xfrm>
          <a:custGeom>
            <a:avLst/>
            <a:gdLst/>
            <a:ahLst/>
            <a:cxnLst/>
            <a:rect l="0" t="0" r="0" b="0"/>
            <a:pathLst>
              <a:path w="55408" h="76912">
                <a:moveTo>
                  <a:pt x="0" y="25229"/>
                </a:moveTo>
                <a:lnTo>
                  <a:pt x="9102" y="20678"/>
                </a:lnTo>
                <a:lnTo>
                  <a:pt x="12735" y="18384"/>
                </a:lnTo>
                <a:lnTo>
                  <a:pt x="16110" y="15903"/>
                </a:lnTo>
                <a:lnTo>
                  <a:pt x="19313" y="13297"/>
                </a:lnTo>
                <a:lnTo>
                  <a:pt x="23352" y="10607"/>
                </a:lnTo>
                <a:lnTo>
                  <a:pt x="27951" y="7861"/>
                </a:lnTo>
                <a:lnTo>
                  <a:pt x="39917" y="1160"/>
                </a:lnTo>
                <a:lnTo>
                  <a:pt x="41851" y="611"/>
                </a:lnTo>
                <a:lnTo>
                  <a:pt x="44093" y="244"/>
                </a:lnTo>
                <a:lnTo>
                  <a:pt x="46541" y="0"/>
                </a:lnTo>
                <a:lnTo>
                  <a:pt x="49125" y="789"/>
                </a:lnTo>
                <a:lnTo>
                  <a:pt x="51800" y="2268"/>
                </a:lnTo>
                <a:lnTo>
                  <a:pt x="54536" y="4207"/>
                </a:lnTo>
                <a:lnTo>
                  <a:pt x="55407" y="6452"/>
                </a:lnTo>
                <a:lnTo>
                  <a:pt x="55036" y="8901"/>
                </a:lnTo>
                <a:lnTo>
                  <a:pt x="53035" y="14162"/>
                </a:lnTo>
                <a:lnTo>
                  <a:pt x="52146" y="19675"/>
                </a:lnTo>
                <a:lnTo>
                  <a:pt x="51909" y="24383"/>
                </a:lnTo>
                <a:lnTo>
                  <a:pt x="51646" y="37235"/>
                </a:lnTo>
                <a:lnTo>
                  <a:pt x="50623" y="43711"/>
                </a:lnTo>
                <a:lnTo>
                  <a:pt x="48989" y="49932"/>
                </a:lnTo>
                <a:lnTo>
                  <a:pt x="39940" y="7691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MARTPenAnnotation210"/>
          <p:cNvSpPr/>
          <p:nvPr/>
        </p:nvSpPr>
        <p:spPr>
          <a:xfrm>
            <a:off x="2994660" y="2563177"/>
            <a:ext cx="8573" cy="8574"/>
          </a:xfrm>
          <a:custGeom>
            <a:avLst/>
            <a:gdLst/>
            <a:ahLst/>
            <a:cxnLst/>
            <a:rect l="0" t="0" r="0" b="0"/>
            <a:pathLst>
              <a:path w="8573" h="8574">
                <a:moveTo>
                  <a:pt x="0" y="0"/>
                </a:moveTo>
                <a:lnTo>
                  <a:pt x="8572" y="8573"/>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SMARTPenAnnotation211"/>
          <p:cNvSpPr/>
          <p:nvPr/>
        </p:nvSpPr>
        <p:spPr>
          <a:xfrm>
            <a:off x="1931669" y="3797617"/>
            <a:ext cx="492865" cy="531496"/>
          </a:xfrm>
          <a:custGeom>
            <a:avLst/>
            <a:gdLst/>
            <a:ahLst/>
            <a:cxnLst/>
            <a:rect l="0" t="0" r="0" b="0"/>
            <a:pathLst>
              <a:path w="492865" h="531496">
                <a:moveTo>
                  <a:pt x="0" y="0"/>
                </a:moveTo>
                <a:lnTo>
                  <a:pt x="37516" y="37516"/>
                </a:lnTo>
                <a:lnTo>
                  <a:pt x="46919" y="47871"/>
                </a:lnTo>
                <a:lnTo>
                  <a:pt x="55092" y="57631"/>
                </a:lnTo>
                <a:lnTo>
                  <a:pt x="62445" y="66996"/>
                </a:lnTo>
                <a:lnTo>
                  <a:pt x="70206" y="75144"/>
                </a:lnTo>
                <a:lnTo>
                  <a:pt x="78236" y="82481"/>
                </a:lnTo>
                <a:lnTo>
                  <a:pt x="86448" y="89277"/>
                </a:lnTo>
                <a:lnTo>
                  <a:pt x="105731" y="104449"/>
                </a:lnTo>
                <a:lnTo>
                  <a:pt x="116208" y="112495"/>
                </a:lnTo>
                <a:lnTo>
                  <a:pt x="126049" y="119764"/>
                </a:lnTo>
                <a:lnTo>
                  <a:pt x="175667" y="155589"/>
                </a:lnTo>
                <a:lnTo>
                  <a:pt x="185692" y="163734"/>
                </a:lnTo>
                <a:lnTo>
                  <a:pt x="195232" y="172021"/>
                </a:lnTo>
                <a:lnTo>
                  <a:pt x="204450" y="180403"/>
                </a:lnTo>
                <a:lnTo>
                  <a:pt x="214405" y="187896"/>
                </a:lnTo>
                <a:lnTo>
                  <a:pt x="224852" y="194797"/>
                </a:lnTo>
                <a:lnTo>
                  <a:pt x="245667" y="207544"/>
                </a:lnTo>
                <a:lnTo>
                  <a:pt x="264443" y="219559"/>
                </a:lnTo>
                <a:lnTo>
                  <a:pt x="274403" y="225431"/>
                </a:lnTo>
                <a:lnTo>
                  <a:pt x="284853" y="231250"/>
                </a:lnTo>
                <a:lnTo>
                  <a:pt x="360856" y="272480"/>
                </a:lnTo>
                <a:lnTo>
                  <a:pt x="379636" y="283571"/>
                </a:lnTo>
                <a:lnTo>
                  <a:pt x="394061" y="292870"/>
                </a:lnTo>
                <a:lnTo>
                  <a:pt x="405582" y="300974"/>
                </a:lnTo>
                <a:lnTo>
                  <a:pt x="416121" y="307330"/>
                </a:lnTo>
                <a:lnTo>
                  <a:pt x="426004" y="312519"/>
                </a:lnTo>
                <a:lnTo>
                  <a:pt x="451026" y="324373"/>
                </a:lnTo>
                <a:lnTo>
                  <a:pt x="485052" y="341126"/>
                </a:lnTo>
                <a:lnTo>
                  <a:pt x="492123" y="346925"/>
                </a:lnTo>
                <a:lnTo>
                  <a:pt x="492864" y="349394"/>
                </a:lnTo>
                <a:lnTo>
                  <a:pt x="492406" y="351992"/>
                </a:lnTo>
                <a:lnTo>
                  <a:pt x="491149" y="354676"/>
                </a:lnTo>
                <a:lnTo>
                  <a:pt x="478880" y="358371"/>
                </a:lnTo>
                <a:lnTo>
                  <a:pt x="459271" y="362739"/>
                </a:lnTo>
                <a:lnTo>
                  <a:pt x="377529" y="378886"/>
                </a:lnTo>
                <a:lnTo>
                  <a:pt x="327811" y="390326"/>
                </a:lnTo>
                <a:lnTo>
                  <a:pt x="298551" y="397378"/>
                </a:lnTo>
                <a:lnTo>
                  <a:pt x="274282" y="403983"/>
                </a:lnTo>
                <a:lnTo>
                  <a:pt x="253339" y="410292"/>
                </a:lnTo>
                <a:lnTo>
                  <a:pt x="234616" y="416403"/>
                </a:lnTo>
                <a:lnTo>
                  <a:pt x="218323" y="422382"/>
                </a:lnTo>
                <a:lnTo>
                  <a:pt x="203652" y="428273"/>
                </a:lnTo>
                <a:lnTo>
                  <a:pt x="190060" y="434105"/>
                </a:lnTo>
                <a:lnTo>
                  <a:pt x="178142" y="439899"/>
                </a:lnTo>
                <a:lnTo>
                  <a:pt x="167339" y="445666"/>
                </a:lnTo>
                <a:lnTo>
                  <a:pt x="157279" y="451416"/>
                </a:lnTo>
                <a:lnTo>
                  <a:pt x="146763" y="456201"/>
                </a:lnTo>
                <a:lnTo>
                  <a:pt x="135942" y="460344"/>
                </a:lnTo>
                <a:lnTo>
                  <a:pt x="124918" y="464058"/>
                </a:lnTo>
                <a:lnTo>
                  <a:pt x="114712" y="468440"/>
                </a:lnTo>
                <a:lnTo>
                  <a:pt x="105050" y="473266"/>
                </a:lnTo>
                <a:lnTo>
                  <a:pt x="87646" y="482755"/>
                </a:lnTo>
                <a:lnTo>
                  <a:pt x="73562" y="490148"/>
                </a:lnTo>
                <a:lnTo>
                  <a:pt x="59473" y="499665"/>
                </a:lnTo>
                <a:lnTo>
                  <a:pt x="46179" y="511414"/>
                </a:lnTo>
                <a:lnTo>
                  <a:pt x="36044" y="521219"/>
                </a:lnTo>
                <a:lnTo>
                  <a:pt x="36412" y="522739"/>
                </a:lnTo>
                <a:lnTo>
                  <a:pt x="37610" y="524705"/>
                </a:lnTo>
                <a:lnTo>
                  <a:pt x="51435" y="53149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SMARTPenAnnotation212"/>
          <p:cNvSpPr/>
          <p:nvPr/>
        </p:nvSpPr>
        <p:spPr>
          <a:xfrm>
            <a:off x="2531744" y="3943743"/>
            <a:ext cx="702946" cy="496663"/>
          </a:xfrm>
          <a:custGeom>
            <a:avLst/>
            <a:gdLst/>
            <a:ahLst/>
            <a:cxnLst/>
            <a:rect l="0" t="0" r="0" b="0"/>
            <a:pathLst>
              <a:path w="702946" h="496663">
                <a:moveTo>
                  <a:pt x="0" y="25324"/>
                </a:moveTo>
                <a:lnTo>
                  <a:pt x="12736" y="18480"/>
                </a:lnTo>
                <a:lnTo>
                  <a:pt x="19313" y="13392"/>
                </a:lnTo>
                <a:lnTo>
                  <a:pt x="23353" y="11655"/>
                </a:lnTo>
                <a:lnTo>
                  <a:pt x="40046" y="8256"/>
                </a:lnTo>
                <a:lnTo>
                  <a:pt x="58121" y="4086"/>
                </a:lnTo>
                <a:lnTo>
                  <a:pt x="78854" y="1597"/>
                </a:lnTo>
                <a:lnTo>
                  <a:pt x="99817" y="492"/>
                </a:lnTo>
                <a:lnTo>
                  <a:pt x="118658" y="0"/>
                </a:lnTo>
                <a:lnTo>
                  <a:pt x="133398" y="822"/>
                </a:lnTo>
                <a:lnTo>
                  <a:pt x="172636" y="4274"/>
                </a:lnTo>
                <a:lnTo>
                  <a:pt x="191291" y="6528"/>
                </a:lnTo>
                <a:lnTo>
                  <a:pt x="208490" y="8983"/>
                </a:lnTo>
                <a:lnTo>
                  <a:pt x="224718" y="11573"/>
                </a:lnTo>
                <a:lnTo>
                  <a:pt x="240300" y="13299"/>
                </a:lnTo>
                <a:lnTo>
                  <a:pt x="255450" y="14450"/>
                </a:lnTo>
                <a:lnTo>
                  <a:pt x="270313" y="15217"/>
                </a:lnTo>
                <a:lnTo>
                  <a:pt x="284031" y="16681"/>
                </a:lnTo>
                <a:lnTo>
                  <a:pt x="296987" y="18610"/>
                </a:lnTo>
                <a:lnTo>
                  <a:pt x="309434" y="20848"/>
                </a:lnTo>
                <a:lnTo>
                  <a:pt x="321542" y="24245"/>
                </a:lnTo>
                <a:lnTo>
                  <a:pt x="333424" y="28415"/>
                </a:lnTo>
                <a:lnTo>
                  <a:pt x="345155" y="33099"/>
                </a:lnTo>
                <a:lnTo>
                  <a:pt x="356786" y="37175"/>
                </a:lnTo>
                <a:lnTo>
                  <a:pt x="368350" y="40845"/>
                </a:lnTo>
                <a:lnTo>
                  <a:pt x="379869" y="44244"/>
                </a:lnTo>
                <a:lnTo>
                  <a:pt x="400289" y="53101"/>
                </a:lnTo>
                <a:lnTo>
                  <a:pt x="418889" y="63387"/>
                </a:lnTo>
                <a:lnTo>
                  <a:pt x="436681" y="74308"/>
                </a:lnTo>
                <a:lnTo>
                  <a:pt x="451573" y="88052"/>
                </a:lnTo>
                <a:lnTo>
                  <a:pt x="458211" y="95718"/>
                </a:lnTo>
                <a:lnTo>
                  <a:pt x="465587" y="109315"/>
                </a:lnTo>
                <a:lnTo>
                  <a:pt x="467554" y="115608"/>
                </a:lnTo>
                <a:lnTo>
                  <a:pt x="468866" y="124566"/>
                </a:lnTo>
                <a:lnTo>
                  <a:pt x="469740" y="135301"/>
                </a:lnTo>
                <a:lnTo>
                  <a:pt x="470322" y="147219"/>
                </a:lnTo>
                <a:lnTo>
                  <a:pt x="466901" y="159927"/>
                </a:lnTo>
                <a:lnTo>
                  <a:pt x="460810" y="173162"/>
                </a:lnTo>
                <a:lnTo>
                  <a:pt x="452939" y="186748"/>
                </a:lnTo>
                <a:lnTo>
                  <a:pt x="444835" y="198663"/>
                </a:lnTo>
                <a:lnTo>
                  <a:pt x="436574" y="209463"/>
                </a:lnTo>
                <a:lnTo>
                  <a:pt x="428210" y="219521"/>
                </a:lnTo>
                <a:lnTo>
                  <a:pt x="415966" y="230989"/>
                </a:lnTo>
                <a:lnTo>
                  <a:pt x="401136" y="243396"/>
                </a:lnTo>
                <a:lnTo>
                  <a:pt x="356028" y="278533"/>
                </a:lnTo>
                <a:lnTo>
                  <a:pt x="306653" y="316006"/>
                </a:lnTo>
                <a:lnTo>
                  <a:pt x="293970" y="323887"/>
                </a:lnTo>
                <a:lnTo>
                  <a:pt x="280753" y="331046"/>
                </a:lnTo>
                <a:lnTo>
                  <a:pt x="267179" y="337723"/>
                </a:lnTo>
                <a:lnTo>
                  <a:pt x="254319" y="345033"/>
                </a:lnTo>
                <a:lnTo>
                  <a:pt x="241936" y="352763"/>
                </a:lnTo>
                <a:lnTo>
                  <a:pt x="229871" y="360774"/>
                </a:lnTo>
                <a:lnTo>
                  <a:pt x="207540" y="373735"/>
                </a:lnTo>
                <a:lnTo>
                  <a:pt x="144628" y="408456"/>
                </a:lnTo>
                <a:lnTo>
                  <a:pt x="118326" y="423621"/>
                </a:lnTo>
                <a:lnTo>
                  <a:pt x="96982" y="436588"/>
                </a:lnTo>
                <a:lnTo>
                  <a:pt x="78942" y="448090"/>
                </a:lnTo>
                <a:lnTo>
                  <a:pt x="65963" y="455758"/>
                </a:lnTo>
                <a:lnTo>
                  <a:pt x="44098" y="467503"/>
                </a:lnTo>
                <a:lnTo>
                  <a:pt x="40829" y="470605"/>
                </a:lnTo>
                <a:lnTo>
                  <a:pt x="38650" y="473626"/>
                </a:lnTo>
                <a:lnTo>
                  <a:pt x="38149" y="476592"/>
                </a:lnTo>
                <a:lnTo>
                  <a:pt x="38768" y="479522"/>
                </a:lnTo>
                <a:lnTo>
                  <a:pt x="40133" y="482428"/>
                </a:lnTo>
                <a:lnTo>
                  <a:pt x="42948" y="485317"/>
                </a:lnTo>
                <a:lnTo>
                  <a:pt x="51156" y="491068"/>
                </a:lnTo>
                <a:lnTo>
                  <a:pt x="61154" y="494259"/>
                </a:lnTo>
                <a:lnTo>
                  <a:pt x="80033" y="496055"/>
                </a:lnTo>
                <a:lnTo>
                  <a:pt x="99388" y="496476"/>
                </a:lnTo>
                <a:lnTo>
                  <a:pt x="130215" y="496662"/>
                </a:lnTo>
                <a:lnTo>
                  <a:pt x="145865" y="495760"/>
                </a:lnTo>
                <a:lnTo>
                  <a:pt x="161061" y="494205"/>
                </a:lnTo>
                <a:lnTo>
                  <a:pt x="194456" y="489938"/>
                </a:lnTo>
                <a:lnTo>
                  <a:pt x="237872" y="484867"/>
                </a:lnTo>
                <a:lnTo>
                  <a:pt x="258594" y="483134"/>
                </a:lnTo>
                <a:lnTo>
                  <a:pt x="278124" y="481978"/>
                </a:lnTo>
                <a:lnTo>
                  <a:pt x="314111" y="480694"/>
                </a:lnTo>
                <a:lnTo>
                  <a:pt x="362099" y="479971"/>
                </a:lnTo>
                <a:lnTo>
                  <a:pt x="446041" y="479707"/>
                </a:lnTo>
                <a:lnTo>
                  <a:pt x="466906" y="478741"/>
                </a:lnTo>
                <a:lnTo>
                  <a:pt x="536065" y="473783"/>
                </a:lnTo>
                <a:lnTo>
                  <a:pt x="569086" y="472290"/>
                </a:lnTo>
                <a:lnTo>
                  <a:pt x="604546" y="471448"/>
                </a:lnTo>
                <a:lnTo>
                  <a:pt x="702945" y="471094"/>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SMARTPenAnnotation213"/>
          <p:cNvSpPr/>
          <p:nvPr/>
        </p:nvSpPr>
        <p:spPr>
          <a:xfrm>
            <a:off x="1537334" y="2892566"/>
            <a:ext cx="324251" cy="493572"/>
          </a:xfrm>
          <a:custGeom>
            <a:avLst/>
            <a:gdLst/>
            <a:ahLst/>
            <a:cxnLst/>
            <a:rect l="0" t="0" r="0" b="0"/>
            <a:pathLst>
              <a:path w="324251" h="493572">
                <a:moveTo>
                  <a:pt x="291466" y="4939"/>
                </a:moveTo>
                <a:lnTo>
                  <a:pt x="305118" y="388"/>
                </a:lnTo>
                <a:lnTo>
                  <a:pt x="309140" y="0"/>
                </a:lnTo>
                <a:lnTo>
                  <a:pt x="311821" y="693"/>
                </a:lnTo>
                <a:lnTo>
                  <a:pt x="320674" y="8651"/>
                </a:lnTo>
                <a:lnTo>
                  <a:pt x="322368" y="12176"/>
                </a:lnTo>
                <a:lnTo>
                  <a:pt x="324250" y="21173"/>
                </a:lnTo>
                <a:lnTo>
                  <a:pt x="323799" y="25286"/>
                </a:lnTo>
                <a:lnTo>
                  <a:pt x="322546" y="28981"/>
                </a:lnTo>
                <a:lnTo>
                  <a:pt x="320759" y="32397"/>
                </a:lnTo>
                <a:lnTo>
                  <a:pt x="318772" y="41272"/>
                </a:lnTo>
                <a:lnTo>
                  <a:pt x="316937" y="51567"/>
                </a:lnTo>
                <a:lnTo>
                  <a:pt x="312946" y="62492"/>
                </a:lnTo>
                <a:lnTo>
                  <a:pt x="305457" y="73698"/>
                </a:lnTo>
                <a:lnTo>
                  <a:pt x="296732" y="85981"/>
                </a:lnTo>
                <a:lnTo>
                  <a:pt x="289678" y="100965"/>
                </a:lnTo>
                <a:lnTo>
                  <a:pt x="285512" y="108961"/>
                </a:lnTo>
                <a:lnTo>
                  <a:pt x="280829" y="117149"/>
                </a:lnTo>
                <a:lnTo>
                  <a:pt x="275802" y="125466"/>
                </a:lnTo>
                <a:lnTo>
                  <a:pt x="252436" y="160106"/>
                </a:lnTo>
                <a:lnTo>
                  <a:pt x="197250" y="240390"/>
                </a:lnTo>
                <a:lnTo>
                  <a:pt x="180059" y="264206"/>
                </a:lnTo>
                <a:lnTo>
                  <a:pt x="171475" y="274939"/>
                </a:lnTo>
                <a:lnTo>
                  <a:pt x="162894" y="284951"/>
                </a:lnTo>
                <a:lnTo>
                  <a:pt x="154316" y="294484"/>
                </a:lnTo>
                <a:lnTo>
                  <a:pt x="144787" y="306554"/>
                </a:lnTo>
                <a:lnTo>
                  <a:pt x="134625" y="320315"/>
                </a:lnTo>
                <a:lnTo>
                  <a:pt x="107199" y="359369"/>
                </a:lnTo>
                <a:lnTo>
                  <a:pt x="100041" y="369813"/>
                </a:lnTo>
                <a:lnTo>
                  <a:pt x="93364" y="378680"/>
                </a:lnTo>
                <a:lnTo>
                  <a:pt x="87008" y="386497"/>
                </a:lnTo>
                <a:lnTo>
                  <a:pt x="80865" y="393614"/>
                </a:lnTo>
                <a:lnTo>
                  <a:pt x="74866" y="401215"/>
                </a:lnTo>
                <a:lnTo>
                  <a:pt x="68961" y="409140"/>
                </a:lnTo>
                <a:lnTo>
                  <a:pt x="63119" y="417281"/>
                </a:lnTo>
                <a:lnTo>
                  <a:pt x="46468" y="439027"/>
                </a:lnTo>
                <a:lnTo>
                  <a:pt x="36694" y="451493"/>
                </a:lnTo>
                <a:lnTo>
                  <a:pt x="30178" y="460757"/>
                </a:lnTo>
                <a:lnTo>
                  <a:pt x="22938" y="473589"/>
                </a:lnTo>
                <a:lnTo>
                  <a:pt x="20054" y="477393"/>
                </a:lnTo>
                <a:lnTo>
                  <a:pt x="17180" y="479928"/>
                </a:lnTo>
                <a:lnTo>
                  <a:pt x="11446" y="483698"/>
                </a:lnTo>
                <a:lnTo>
                  <a:pt x="8583" y="486036"/>
                </a:lnTo>
                <a:lnTo>
                  <a:pt x="0" y="493571"/>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SMARTPenAnnotation214"/>
          <p:cNvSpPr/>
          <p:nvPr/>
        </p:nvSpPr>
        <p:spPr>
          <a:xfrm>
            <a:off x="1558113" y="2988452"/>
            <a:ext cx="450512" cy="449121"/>
          </a:xfrm>
          <a:custGeom>
            <a:avLst/>
            <a:gdLst/>
            <a:ahLst/>
            <a:cxnLst/>
            <a:rect l="0" t="0" r="0" b="0"/>
            <a:pathLst>
              <a:path w="450512" h="449121">
                <a:moveTo>
                  <a:pt x="4939" y="20495"/>
                </a:moveTo>
                <a:lnTo>
                  <a:pt x="388" y="11394"/>
                </a:lnTo>
                <a:lnTo>
                  <a:pt x="0" y="7760"/>
                </a:lnTo>
                <a:lnTo>
                  <a:pt x="694" y="4385"/>
                </a:lnTo>
                <a:lnTo>
                  <a:pt x="2109" y="1182"/>
                </a:lnTo>
                <a:lnTo>
                  <a:pt x="4005" y="0"/>
                </a:lnTo>
                <a:lnTo>
                  <a:pt x="6221" y="164"/>
                </a:lnTo>
                <a:lnTo>
                  <a:pt x="11224" y="1934"/>
                </a:lnTo>
                <a:lnTo>
                  <a:pt x="16622" y="2721"/>
                </a:lnTo>
                <a:lnTo>
                  <a:pt x="19395" y="3883"/>
                </a:lnTo>
                <a:lnTo>
                  <a:pt x="25017" y="7715"/>
                </a:lnTo>
                <a:lnTo>
                  <a:pt x="38087" y="19777"/>
                </a:lnTo>
                <a:lnTo>
                  <a:pt x="48564" y="27479"/>
                </a:lnTo>
                <a:lnTo>
                  <a:pt x="54025" y="30866"/>
                </a:lnTo>
                <a:lnTo>
                  <a:pt x="65172" y="42249"/>
                </a:lnTo>
                <a:lnTo>
                  <a:pt x="76477" y="55881"/>
                </a:lnTo>
                <a:lnTo>
                  <a:pt x="87851" y="68290"/>
                </a:lnTo>
                <a:lnTo>
                  <a:pt x="109515" y="90536"/>
                </a:lnTo>
                <a:lnTo>
                  <a:pt x="116567" y="98622"/>
                </a:lnTo>
                <a:lnTo>
                  <a:pt x="123172" y="106870"/>
                </a:lnTo>
                <a:lnTo>
                  <a:pt x="129481" y="115225"/>
                </a:lnTo>
                <a:lnTo>
                  <a:pt x="136545" y="123654"/>
                </a:lnTo>
                <a:lnTo>
                  <a:pt x="144111" y="132130"/>
                </a:lnTo>
                <a:lnTo>
                  <a:pt x="160138" y="149168"/>
                </a:lnTo>
                <a:lnTo>
                  <a:pt x="211326" y="201058"/>
                </a:lnTo>
                <a:lnTo>
                  <a:pt x="242621" y="232428"/>
                </a:lnTo>
                <a:lnTo>
                  <a:pt x="251023" y="241793"/>
                </a:lnTo>
                <a:lnTo>
                  <a:pt x="258530" y="250895"/>
                </a:lnTo>
                <a:lnTo>
                  <a:pt x="265440" y="259820"/>
                </a:lnTo>
                <a:lnTo>
                  <a:pt x="273856" y="268627"/>
                </a:lnTo>
                <a:lnTo>
                  <a:pt x="283277" y="277357"/>
                </a:lnTo>
                <a:lnTo>
                  <a:pt x="293368" y="286034"/>
                </a:lnTo>
                <a:lnTo>
                  <a:pt x="302000" y="294676"/>
                </a:lnTo>
                <a:lnTo>
                  <a:pt x="309660" y="303295"/>
                </a:lnTo>
                <a:lnTo>
                  <a:pt x="316671" y="311898"/>
                </a:lnTo>
                <a:lnTo>
                  <a:pt x="326108" y="321444"/>
                </a:lnTo>
                <a:lnTo>
                  <a:pt x="337162" y="331618"/>
                </a:lnTo>
                <a:lnTo>
                  <a:pt x="349293" y="342210"/>
                </a:lnTo>
                <a:lnTo>
                  <a:pt x="360238" y="351177"/>
                </a:lnTo>
                <a:lnTo>
                  <a:pt x="370393" y="359059"/>
                </a:lnTo>
                <a:lnTo>
                  <a:pt x="380020" y="366220"/>
                </a:lnTo>
                <a:lnTo>
                  <a:pt x="388343" y="372898"/>
                </a:lnTo>
                <a:lnTo>
                  <a:pt x="395796" y="379256"/>
                </a:lnTo>
                <a:lnTo>
                  <a:pt x="409158" y="391399"/>
                </a:lnTo>
                <a:lnTo>
                  <a:pt x="426438" y="407993"/>
                </a:lnTo>
                <a:lnTo>
                  <a:pt x="438967" y="419366"/>
                </a:lnTo>
                <a:lnTo>
                  <a:pt x="448983" y="425736"/>
                </a:lnTo>
                <a:lnTo>
                  <a:pt x="450511" y="428768"/>
                </a:lnTo>
                <a:lnTo>
                  <a:pt x="449624" y="431742"/>
                </a:lnTo>
                <a:lnTo>
                  <a:pt x="444355" y="437939"/>
                </a:lnTo>
                <a:lnTo>
                  <a:pt x="442137" y="44912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SMARTPenAnnotation215"/>
          <p:cNvSpPr/>
          <p:nvPr/>
        </p:nvSpPr>
        <p:spPr>
          <a:xfrm>
            <a:off x="2344229" y="2837497"/>
            <a:ext cx="573279" cy="745808"/>
          </a:xfrm>
          <a:custGeom>
            <a:avLst/>
            <a:gdLst/>
            <a:ahLst/>
            <a:cxnLst/>
            <a:rect l="0" t="0" r="0" b="0"/>
            <a:pathLst>
              <a:path w="573279" h="745808">
                <a:moveTo>
                  <a:pt x="427546" y="0"/>
                </a:moveTo>
                <a:lnTo>
                  <a:pt x="422995" y="13653"/>
                </a:lnTo>
                <a:lnTo>
                  <a:pt x="416891" y="24342"/>
                </a:lnTo>
                <a:lnTo>
                  <a:pt x="408060" y="38136"/>
                </a:lnTo>
                <a:lnTo>
                  <a:pt x="397410" y="53999"/>
                </a:lnTo>
                <a:lnTo>
                  <a:pt x="380785" y="76004"/>
                </a:lnTo>
                <a:lnTo>
                  <a:pt x="336913" y="130935"/>
                </a:lnTo>
                <a:lnTo>
                  <a:pt x="309021" y="163490"/>
                </a:lnTo>
                <a:lnTo>
                  <a:pt x="245011" y="235222"/>
                </a:lnTo>
                <a:lnTo>
                  <a:pt x="210606" y="271115"/>
                </a:lnTo>
                <a:lnTo>
                  <a:pt x="139358" y="341476"/>
                </a:lnTo>
                <a:lnTo>
                  <a:pt x="105880" y="370525"/>
                </a:lnTo>
                <a:lnTo>
                  <a:pt x="74037" y="395607"/>
                </a:lnTo>
                <a:lnTo>
                  <a:pt x="43283" y="418043"/>
                </a:lnTo>
                <a:lnTo>
                  <a:pt x="22780" y="433953"/>
                </a:lnTo>
                <a:lnTo>
                  <a:pt x="9112" y="445512"/>
                </a:lnTo>
                <a:lnTo>
                  <a:pt x="0" y="454171"/>
                </a:lnTo>
                <a:lnTo>
                  <a:pt x="4403" y="459943"/>
                </a:lnTo>
                <a:lnTo>
                  <a:pt x="17815" y="463791"/>
                </a:lnTo>
                <a:lnTo>
                  <a:pt x="37235" y="466357"/>
                </a:lnTo>
                <a:lnTo>
                  <a:pt x="69231" y="473782"/>
                </a:lnTo>
                <a:lnTo>
                  <a:pt x="155582" y="497272"/>
                </a:lnTo>
                <a:lnTo>
                  <a:pt x="205279" y="518205"/>
                </a:lnTo>
                <a:lnTo>
                  <a:pt x="257460" y="544543"/>
                </a:lnTo>
                <a:lnTo>
                  <a:pt x="311298" y="574483"/>
                </a:lnTo>
                <a:lnTo>
                  <a:pt x="362430" y="604921"/>
                </a:lnTo>
                <a:lnTo>
                  <a:pt x="411758" y="635691"/>
                </a:lnTo>
                <a:lnTo>
                  <a:pt x="573278" y="74580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SMARTPenAnnotation216"/>
          <p:cNvSpPr/>
          <p:nvPr/>
        </p:nvSpPr>
        <p:spPr>
          <a:xfrm>
            <a:off x="3071812" y="3283267"/>
            <a:ext cx="385764" cy="17146"/>
          </a:xfrm>
          <a:custGeom>
            <a:avLst/>
            <a:gdLst/>
            <a:ahLst/>
            <a:cxnLst/>
            <a:rect l="0" t="0" r="0" b="0"/>
            <a:pathLst>
              <a:path w="385764" h="17146">
                <a:moveTo>
                  <a:pt x="0" y="0"/>
                </a:moveTo>
                <a:lnTo>
                  <a:pt x="62628" y="0"/>
                </a:lnTo>
                <a:lnTo>
                  <a:pt x="70327" y="953"/>
                </a:lnTo>
                <a:lnTo>
                  <a:pt x="78317" y="2540"/>
                </a:lnTo>
                <a:lnTo>
                  <a:pt x="86502" y="4551"/>
                </a:lnTo>
                <a:lnTo>
                  <a:pt x="94815" y="5891"/>
                </a:lnTo>
                <a:lnTo>
                  <a:pt x="103215" y="6785"/>
                </a:lnTo>
                <a:lnTo>
                  <a:pt x="111673" y="7381"/>
                </a:lnTo>
                <a:lnTo>
                  <a:pt x="121121" y="7778"/>
                </a:lnTo>
                <a:lnTo>
                  <a:pt x="141779" y="8220"/>
                </a:lnTo>
                <a:lnTo>
                  <a:pt x="235552" y="8563"/>
                </a:lnTo>
                <a:lnTo>
                  <a:pt x="252285" y="9519"/>
                </a:lnTo>
                <a:lnTo>
                  <a:pt x="327259" y="15356"/>
                </a:lnTo>
                <a:lnTo>
                  <a:pt x="347378" y="16350"/>
                </a:lnTo>
                <a:lnTo>
                  <a:pt x="368462" y="16910"/>
                </a:lnTo>
                <a:lnTo>
                  <a:pt x="385763" y="17145"/>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SMARTPenAnnotation217"/>
          <p:cNvSpPr/>
          <p:nvPr/>
        </p:nvSpPr>
        <p:spPr>
          <a:xfrm>
            <a:off x="3648200" y="3051810"/>
            <a:ext cx="280863" cy="375860"/>
          </a:xfrm>
          <a:custGeom>
            <a:avLst/>
            <a:gdLst/>
            <a:ahLst/>
            <a:cxnLst/>
            <a:rect l="0" t="0" r="0" b="0"/>
            <a:pathLst>
              <a:path w="280863" h="375860">
                <a:moveTo>
                  <a:pt x="32259" y="0"/>
                </a:moveTo>
                <a:lnTo>
                  <a:pt x="36811" y="13652"/>
                </a:lnTo>
                <a:lnTo>
                  <a:pt x="38151" y="19579"/>
                </a:lnTo>
                <a:lnTo>
                  <a:pt x="39641" y="31244"/>
                </a:lnTo>
                <a:lnTo>
                  <a:pt x="39085" y="41784"/>
                </a:lnTo>
                <a:lnTo>
                  <a:pt x="37762" y="55479"/>
                </a:lnTo>
                <a:lnTo>
                  <a:pt x="35928" y="71275"/>
                </a:lnTo>
                <a:lnTo>
                  <a:pt x="31350" y="104068"/>
                </a:lnTo>
                <a:lnTo>
                  <a:pt x="25188" y="142455"/>
                </a:lnTo>
                <a:lnTo>
                  <a:pt x="16099" y="194441"/>
                </a:lnTo>
                <a:lnTo>
                  <a:pt x="11961" y="215352"/>
                </a:lnTo>
                <a:lnTo>
                  <a:pt x="8250" y="232150"/>
                </a:lnTo>
                <a:lnTo>
                  <a:pt x="4823" y="246207"/>
                </a:lnTo>
                <a:lnTo>
                  <a:pt x="2538" y="257483"/>
                </a:lnTo>
                <a:lnTo>
                  <a:pt x="1015" y="266905"/>
                </a:lnTo>
                <a:lnTo>
                  <a:pt x="0" y="275091"/>
                </a:lnTo>
                <a:lnTo>
                  <a:pt x="276" y="284359"/>
                </a:lnTo>
                <a:lnTo>
                  <a:pt x="1412" y="294348"/>
                </a:lnTo>
                <a:lnTo>
                  <a:pt x="3122" y="304817"/>
                </a:lnTo>
                <a:lnTo>
                  <a:pt x="5214" y="312748"/>
                </a:lnTo>
                <a:lnTo>
                  <a:pt x="10079" y="324102"/>
                </a:lnTo>
                <a:lnTo>
                  <a:pt x="14615" y="330368"/>
                </a:lnTo>
                <a:lnTo>
                  <a:pt x="20497" y="337402"/>
                </a:lnTo>
                <a:lnTo>
                  <a:pt x="27275" y="344950"/>
                </a:lnTo>
                <a:lnTo>
                  <a:pt x="33699" y="349981"/>
                </a:lnTo>
                <a:lnTo>
                  <a:pt x="39887" y="353336"/>
                </a:lnTo>
                <a:lnTo>
                  <a:pt x="45917" y="355572"/>
                </a:lnTo>
                <a:lnTo>
                  <a:pt x="51842" y="358015"/>
                </a:lnTo>
                <a:lnTo>
                  <a:pt x="57697" y="360597"/>
                </a:lnTo>
                <a:lnTo>
                  <a:pt x="63505" y="363270"/>
                </a:lnTo>
                <a:lnTo>
                  <a:pt x="70235" y="365053"/>
                </a:lnTo>
                <a:lnTo>
                  <a:pt x="77579" y="366241"/>
                </a:lnTo>
                <a:lnTo>
                  <a:pt x="85333" y="367033"/>
                </a:lnTo>
                <a:lnTo>
                  <a:pt x="93359" y="368513"/>
                </a:lnTo>
                <a:lnTo>
                  <a:pt x="101568" y="370453"/>
                </a:lnTo>
                <a:lnTo>
                  <a:pt x="109897" y="372698"/>
                </a:lnTo>
                <a:lnTo>
                  <a:pt x="118308" y="374195"/>
                </a:lnTo>
                <a:lnTo>
                  <a:pt x="126773" y="375193"/>
                </a:lnTo>
                <a:lnTo>
                  <a:pt x="135273" y="375859"/>
                </a:lnTo>
                <a:lnTo>
                  <a:pt x="145703" y="375350"/>
                </a:lnTo>
                <a:lnTo>
                  <a:pt x="157418" y="374058"/>
                </a:lnTo>
                <a:lnTo>
                  <a:pt x="169991" y="372244"/>
                </a:lnTo>
                <a:lnTo>
                  <a:pt x="180278" y="371035"/>
                </a:lnTo>
                <a:lnTo>
                  <a:pt x="189041" y="370229"/>
                </a:lnTo>
                <a:lnTo>
                  <a:pt x="196788" y="369692"/>
                </a:lnTo>
                <a:lnTo>
                  <a:pt x="204810" y="369334"/>
                </a:lnTo>
                <a:lnTo>
                  <a:pt x="221344" y="368935"/>
                </a:lnTo>
                <a:lnTo>
                  <a:pt x="280862" y="368617"/>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SMARTPenAnnotation218"/>
          <p:cNvSpPr/>
          <p:nvPr/>
        </p:nvSpPr>
        <p:spPr>
          <a:xfrm>
            <a:off x="3869273" y="3137535"/>
            <a:ext cx="68362" cy="857251"/>
          </a:xfrm>
          <a:custGeom>
            <a:avLst/>
            <a:gdLst/>
            <a:ahLst/>
            <a:cxnLst/>
            <a:rect l="0" t="0" r="0" b="0"/>
            <a:pathLst>
              <a:path w="68362" h="857251">
                <a:moveTo>
                  <a:pt x="59789" y="0"/>
                </a:moveTo>
                <a:lnTo>
                  <a:pt x="59789" y="60226"/>
                </a:lnTo>
                <a:lnTo>
                  <a:pt x="58837" y="79203"/>
                </a:lnTo>
                <a:lnTo>
                  <a:pt x="57249" y="99474"/>
                </a:lnTo>
                <a:lnTo>
                  <a:pt x="55239" y="120609"/>
                </a:lnTo>
                <a:lnTo>
                  <a:pt x="47924" y="179651"/>
                </a:lnTo>
                <a:lnTo>
                  <a:pt x="43306" y="214065"/>
                </a:lnTo>
                <a:lnTo>
                  <a:pt x="37371" y="242723"/>
                </a:lnTo>
                <a:lnTo>
                  <a:pt x="30556" y="267542"/>
                </a:lnTo>
                <a:lnTo>
                  <a:pt x="23156" y="289804"/>
                </a:lnTo>
                <a:lnTo>
                  <a:pt x="17269" y="309408"/>
                </a:lnTo>
                <a:lnTo>
                  <a:pt x="12392" y="327239"/>
                </a:lnTo>
                <a:lnTo>
                  <a:pt x="8189" y="343889"/>
                </a:lnTo>
                <a:lnTo>
                  <a:pt x="5386" y="360704"/>
                </a:lnTo>
                <a:lnTo>
                  <a:pt x="3518" y="377630"/>
                </a:lnTo>
                <a:lnTo>
                  <a:pt x="2272" y="394628"/>
                </a:lnTo>
                <a:lnTo>
                  <a:pt x="1442" y="411675"/>
                </a:lnTo>
                <a:lnTo>
                  <a:pt x="520" y="445857"/>
                </a:lnTo>
                <a:lnTo>
                  <a:pt x="0" y="497230"/>
                </a:lnTo>
                <a:lnTo>
                  <a:pt x="880" y="514367"/>
                </a:lnTo>
                <a:lnTo>
                  <a:pt x="2419" y="531506"/>
                </a:lnTo>
                <a:lnTo>
                  <a:pt x="4397" y="548647"/>
                </a:lnTo>
                <a:lnTo>
                  <a:pt x="9136" y="582933"/>
                </a:lnTo>
                <a:lnTo>
                  <a:pt x="14416" y="616269"/>
                </a:lnTo>
                <a:lnTo>
                  <a:pt x="19939" y="646959"/>
                </a:lnTo>
                <a:lnTo>
                  <a:pt x="24649" y="665621"/>
                </a:lnTo>
                <a:lnTo>
                  <a:pt x="30647" y="686635"/>
                </a:lnTo>
                <a:lnTo>
                  <a:pt x="37504" y="709217"/>
                </a:lnTo>
                <a:lnTo>
                  <a:pt x="43980" y="733796"/>
                </a:lnTo>
                <a:lnTo>
                  <a:pt x="50202" y="759707"/>
                </a:lnTo>
                <a:lnTo>
                  <a:pt x="68361" y="857250"/>
                </a:lnTo>
              </a:path>
            </a:pathLst>
          </a:custGeom>
          <a:ln w="38100" cap="flat" cmpd="sng" algn="ctr">
            <a:solidFill>
              <a:srgbClr val="C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SMARTPenAnnotation219"/>
          <p:cNvSpPr/>
          <p:nvPr/>
        </p:nvSpPr>
        <p:spPr>
          <a:xfrm>
            <a:off x="5197792" y="2460310"/>
            <a:ext cx="3283268" cy="60005"/>
          </a:xfrm>
          <a:custGeom>
            <a:avLst/>
            <a:gdLst/>
            <a:ahLst/>
            <a:cxnLst/>
            <a:rect l="0" t="0" r="0" b="0"/>
            <a:pathLst>
              <a:path w="3283268" h="60005">
                <a:moveTo>
                  <a:pt x="0" y="60004"/>
                </a:moveTo>
                <a:lnTo>
                  <a:pt x="25470" y="59052"/>
                </a:lnTo>
                <a:lnTo>
                  <a:pt x="32221" y="57465"/>
                </a:lnTo>
                <a:lnTo>
                  <a:pt x="38625" y="55454"/>
                </a:lnTo>
                <a:lnTo>
                  <a:pt x="45753" y="54113"/>
                </a:lnTo>
                <a:lnTo>
                  <a:pt x="61292" y="52624"/>
                </a:lnTo>
                <a:lnTo>
                  <a:pt x="99624" y="51537"/>
                </a:lnTo>
                <a:lnTo>
                  <a:pt x="131590" y="48939"/>
                </a:lnTo>
                <a:lnTo>
                  <a:pt x="153449" y="46912"/>
                </a:lnTo>
                <a:lnTo>
                  <a:pt x="176594" y="45561"/>
                </a:lnTo>
                <a:lnTo>
                  <a:pt x="225171" y="44060"/>
                </a:lnTo>
                <a:lnTo>
                  <a:pt x="298478" y="43097"/>
                </a:lnTo>
                <a:lnTo>
                  <a:pt x="450480" y="42891"/>
                </a:lnTo>
                <a:lnTo>
                  <a:pt x="478437" y="41928"/>
                </a:lnTo>
                <a:lnTo>
                  <a:pt x="570278" y="36974"/>
                </a:lnTo>
                <a:lnTo>
                  <a:pt x="616360" y="35481"/>
                </a:lnTo>
                <a:lnTo>
                  <a:pt x="920805" y="34297"/>
                </a:lnTo>
                <a:lnTo>
                  <a:pt x="953912" y="33341"/>
                </a:lnTo>
                <a:lnTo>
                  <a:pt x="1066865" y="28397"/>
                </a:lnTo>
                <a:lnTo>
                  <a:pt x="1196612" y="26245"/>
                </a:lnTo>
                <a:lnTo>
                  <a:pt x="1252870" y="26903"/>
                </a:lnTo>
                <a:lnTo>
                  <a:pt x="1441572" y="33126"/>
                </a:lnTo>
                <a:lnTo>
                  <a:pt x="2124734" y="34287"/>
                </a:lnTo>
                <a:lnTo>
                  <a:pt x="2177814" y="31747"/>
                </a:lnTo>
                <a:lnTo>
                  <a:pt x="2239505" y="28396"/>
                </a:lnTo>
                <a:lnTo>
                  <a:pt x="2475216" y="18438"/>
                </a:lnTo>
                <a:lnTo>
                  <a:pt x="2671966" y="17256"/>
                </a:lnTo>
                <a:lnTo>
                  <a:pt x="2690948" y="16265"/>
                </a:lnTo>
                <a:lnTo>
                  <a:pt x="2707413" y="14653"/>
                </a:lnTo>
                <a:lnTo>
                  <a:pt x="2722200" y="12625"/>
                </a:lnTo>
                <a:lnTo>
                  <a:pt x="2735867" y="11273"/>
                </a:lnTo>
                <a:lnTo>
                  <a:pt x="2761214" y="9771"/>
                </a:lnTo>
                <a:lnTo>
                  <a:pt x="2854016" y="8728"/>
                </a:lnTo>
                <a:lnTo>
                  <a:pt x="2882940" y="7687"/>
                </a:lnTo>
                <a:lnTo>
                  <a:pt x="2897320" y="6076"/>
                </a:lnTo>
                <a:lnTo>
                  <a:pt x="2911668" y="4050"/>
                </a:lnTo>
                <a:lnTo>
                  <a:pt x="2925046" y="2699"/>
                </a:lnTo>
                <a:lnTo>
                  <a:pt x="2950067" y="1198"/>
                </a:lnTo>
                <a:lnTo>
                  <a:pt x="3042368" y="102"/>
                </a:lnTo>
                <a:lnTo>
                  <a:pt x="3266726" y="0"/>
                </a:lnTo>
                <a:lnTo>
                  <a:pt x="3272240" y="951"/>
                </a:lnTo>
                <a:lnTo>
                  <a:pt x="3275917" y="2538"/>
                </a:lnTo>
                <a:lnTo>
                  <a:pt x="3283267" y="857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SMARTPenAnnotation220"/>
          <p:cNvSpPr/>
          <p:nvPr/>
        </p:nvSpPr>
        <p:spPr>
          <a:xfrm>
            <a:off x="6646544" y="2065972"/>
            <a:ext cx="137162" cy="651511"/>
          </a:xfrm>
          <a:custGeom>
            <a:avLst/>
            <a:gdLst/>
            <a:ahLst/>
            <a:cxnLst/>
            <a:rect l="0" t="0" r="0" b="0"/>
            <a:pathLst>
              <a:path w="137162" h="651511">
                <a:moveTo>
                  <a:pt x="0" y="0"/>
                </a:moveTo>
                <a:lnTo>
                  <a:pt x="0" y="13653"/>
                </a:lnTo>
                <a:lnTo>
                  <a:pt x="954" y="18627"/>
                </a:lnTo>
                <a:lnTo>
                  <a:pt x="4552" y="26694"/>
                </a:lnTo>
                <a:lnTo>
                  <a:pt x="6786" y="35994"/>
                </a:lnTo>
                <a:lnTo>
                  <a:pt x="10584" y="54480"/>
                </a:lnTo>
                <a:lnTo>
                  <a:pt x="12771" y="62038"/>
                </a:lnTo>
                <a:lnTo>
                  <a:pt x="15182" y="68981"/>
                </a:lnTo>
                <a:lnTo>
                  <a:pt x="17742" y="75515"/>
                </a:lnTo>
                <a:lnTo>
                  <a:pt x="20400" y="81776"/>
                </a:lnTo>
                <a:lnTo>
                  <a:pt x="24078" y="91665"/>
                </a:lnTo>
                <a:lnTo>
                  <a:pt x="33244" y="117892"/>
                </a:lnTo>
                <a:lnTo>
                  <a:pt x="36451" y="130030"/>
                </a:lnTo>
                <a:lnTo>
                  <a:pt x="38589" y="140979"/>
                </a:lnTo>
                <a:lnTo>
                  <a:pt x="40013" y="151136"/>
                </a:lnTo>
                <a:lnTo>
                  <a:pt x="44136" y="175122"/>
                </a:lnTo>
                <a:lnTo>
                  <a:pt x="46569" y="188185"/>
                </a:lnTo>
                <a:lnTo>
                  <a:pt x="49144" y="199752"/>
                </a:lnTo>
                <a:lnTo>
                  <a:pt x="51813" y="210320"/>
                </a:lnTo>
                <a:lnTo>
                  <a:pt x="54544" y="220224"/>
                </a:lnTo>
                <a:lnTo>
                  <a:pt x="60120" y="238847"/>
                </a:lnTo>
                <a:lnTo>
                  <a:pt x="62941" y="247814"/>
                </a:lnTo>
                <a:lnTo>
                  <a:pt x="66074" y="265397"/>
                </a:lnTo>
                <a:lnTo>
                  <a:pt x="68418" y="282737"/>
                </a:lnTo>
                <a:lnTo>
                  <a:pt x="80366" y="334836"/>
                </a:lnTo>
                <a:lnTo>
                  <a:pt x="83104" y="346097"/>
                </a:lnTo>
                <a:lnTo>
                  <a:pt x="85883" y="356461"/>
                </a:lnTo>
                <a:lnTo>
                  <a:pt x="91511" y="375597"/>
                </a:lnTo>
                <a:lnTo>
                  <a:pt x="102885" y="411166"/>
                </a:lnTo>
                <a:lnTo>
                  <a:pt x="105737" y="419843"/>
                </a:lnTo>
                <a:lnTo>
                  <a:pt x="108592" y="431343"/>
                </a:lnTo>
                <a:lnTo>
                  <a:pt x="111447" y="444724"/>
                </a:lnTo>
                <a:lnTo>
                  <a:pt x="114303" y="459361"/>
                </a:lnTo>
                <a:lnTo>
                  <a:pt x="116208" y="471975"/>
                </a:lnTo>
                <a:lnTo>
                  <a:pt x="117477" y="483243"/>
                </a:lnTo>
                <a:lnTo>
                  <a:pt x="118323" y="493612"/>
                </a:lnTo>
                <a:lnTo>
                  <a:pt x="120792" y="508145"/>
                </a:lnTo>
                <a:lnTo>
                  <a:pt x="124343" y="525453"/>
                </a:lnTo>
                <a:lnTo>
                  <a:pt x="128616" y="544612"/>
                </a:lnTo>
                <a:lnTo>
                  <a:pt x="131464" y="559290"/>
                </a:lnTo>
                <a:lnTo>
                  <a:pt x="133363" y="570980"/>
                </a:lnTo>
                <a:lnTo>
                  <a:pt x="135473" y="590001"/>
                </a:lnTo>
                <a:lnTo>
                  <a:pt x="136410" y="607980"/>
                </a:lnTo>
                <a:lnTo>
                  <a:pt x="136827" y="625496"/>
                </a:lnTo>
                <a:lnTo>
                  <a:pt x="137161" y="65151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MARTPenAnnotation221"/>
          <p:cNvSpPr/>
          <p:nvPr/>
        </p:nvSpPr>
        <p:spPr>
          <a:xfrm>
            <a:off x="6599908" y="2803312"/>
            <a:ext cx="329014" cy="317031"/>
          </a:xfrm>
          <a:custGeom>
            <a:avLst/>
            <a:gdLst/>
            <a:ahLst/>
            <a:cxnLst/>
            <a:rect l="0" t="0" r="0" b="0"/>
            <a:pathLst>
              <a:path w="329014" h="317031">
                <a:moveTo>
                  <a:pt x="183797" y="8468"/>
                </a:moveTo>
                <a:lnTo>
                  <a:pt x="174695" y="3917"/>
                </a:lnTo>
                <a:lnTo>
                  <a:pt x="167686" y="1682"/>
                </a:lnTo>
                <a:lnTo>
                  <a:pt x="158392" y="131"/>
                </a:lnTo>
                <a:lnTo>
                  <a:pt x="154090" y="0"/>
                </a:lnTo>
                <a:lnTo>
                  <a:pt x="151610" y="917"/>
                </a:lnTo>
                <a:lnTo>
                  <a:pt x="146314" y="4477"/>
                </a:lnTo>
                <a:lnTo>
                  <a:pt x="137977" y="11836"/>
                </a:lnTo>
                <a:lnTo>
                  <a:pt x="129778" y="17267"/>
                </a:lnTo>
                <a:lnTo>
                  <a:pt x="124924" y="20049"/>
                </a:lnTo>
                <a:lnTo>
                  <a:pt x="118830" y="23809"/>
                </a:lnTo>
                <a:lnTo>
                  <a:pt x="104440" y="33066"/>
                </a:lnTo>
                <a:lnTo>
                  <a:pt x="97555" y="38201"/>
                </a:lnTo>
                <a:lnTo>
                  <a:pt x="91060" y="43530"/>
                </a:lnTo>
                <a:lnTo>
                  <a:pt x="84825" y="48988"/>
                </a:lnTo>
                <a:lnTo>
                  <a:pt x="77810" y="56436"/>
                </a:lnTo>
                <a:lnTo>
                  <a:pt x="70277" y="65211"/>
                </a:lnTo>
                <a:lnTo>
                  <a:pt x="62396" y="74872"/>
                </a:lnTo>
                <a:lnTo>
                  <a:pt x="55238" y="83217"/>
                </a:lnTo>
                <a:lnTo>
                  <a:pt x="48561" y="90686"/>
                </a:lnTo>
                <a:lnTo>
                  <a:pt x="32602" y="107758"/>
                </a:lnTo>
                <a:lnTo>
                  <a:pt x="25159" y="116414"/>
                </a:lnTo>
                <a:lnTo>
                  <a:pt x="21841" y="121390"/>
                </a:lnTo>
                <a:lnTo>
                  <a:pt x="18676" y="126611"/>
                </a:lnTo>
                <a:lnTo>
                  <a:pt x="15613" y="131997"/>
                </a:lnTo>
                <a:lnTo>
                  <a:pt x="9671" y="143062"/>
                </a:lnTo>
                <a:lnTo>
                  <a:pt x="6753" y="150585"/>
                </a:lnTo>
                <a:lnTo>
                  <a:pt x="3855" y="159410"/>
                </a:lnTo>
                <a:lnTo>
                  <a:pt x="971" y="169103"/>
                </a:lnTo>
                <a:lnTo>
                  <a:pt x="0" y="181281"/>
                </a:lnTo>
                <a:lnTo>
                  <a:pt x="306" y="195114"/>
                </a:lnTo>
                <a:lnTo>
                  <a:pt x="2233" y="221914"/>
                </a:lnTo>
                <a:lnTo>
                  <a:pt x="3088" y="240175"/>
                </a:lnTo>
                <a:lnTo>
                  <a:pt x="4270" y="246759"/>
                </a:lnTo>
                <a:lnTo>
                  <a:pt x="8122" y="256615"/>
                </a:lnTo>
                <a:lnTo>
                  <a:pt x="15645" y="272070"/>
                </a:lnTo>
                <a:lnTo>
                  <a:pt x="20261" y="277547"/>
                </a:lnTo>
                <a:lnTo>
                  <a:pt x="26196" y="283104"/>
                </a:lnTo>
                <a:lnTo>
                  <a:pt x="33009" y="288713"/>
                </a:lnTo>
                <a:lnTo>
                  <a:pt x="43120" y="297486"/>
                </a:lnTo>
                <a:lnTo>
                  <a:pt x="51741" y="304560"/>
                </a:lnTo>
                <a:lnTo>
                  <a:pt x="61923" y="310879"/>
                </a:lnTo>
                <a:lnTo>
                  <a:pt x="67305" y="312945"/>
                </a:lnTo>
                <a:lnTo>
                  <a:pt x="72798" y="314323"/>
                </a:lnTo>
                <a:lnTo>
                  <a:pt x="78364" y="315241"/>
                </a:lnTo>
                <a:lnTo>
                  <a:pt x="83981" y="315853"/>
                </a:lnTo>
                <a:lnTo>
                  <a:pt x="89630" y="316261"/>
                </a:lnTo>
                <a:lnTo>
                  <a:pt x="95301" y="316533"/>
                </a:lnTo>
                <a:lnTo>
                  <a:pt x="106683" y="316836"/>
                </a:lnTo>
                <a:lnTo>
                  <a:pt x="129512" y="317030"/>
                </a:lnTo>
                <a:lnTo>
                  <a:pt x="135224" y="316093"/>
                </a:lnTo>
                <a:lnTo>
                  <a:pt x="140937" y="314516"/>
                </a:lnTo>
                <a:lnTo>
                  <a:pt x="146652" y="312513"/>
                </a:lnTo>
                <a:lnTo>
                  <a:pt x="152366" y="310224"/>
                </a:lnTo>
                <a:lnTo>
                  <a:pt x="158080" y="307746"/>
                </a:lnTo>
                <a:lnTo>
                  <a:pt x="163795" y="305142"/>
                </a:lnTo>
                <a:lnTo>
                  <a:pt x="170462" y="302453"/>
                </a:lnTo>
                <a:lnTo>
                  <a:pt x="185491" y="296925"/>
                </a:lnTo>
                <a:lnTo>
                  <a:pt x="192545" y="293165"/>
                </a:lnTo>
                <a:lnTo>
                  <a:pt x="199154" y="288753"/>
                </a:lnTo>
                <a:lnTo>
                  <a:pt x="205464" y="283907"/>
                </a:lnTo>
                <a:lnTo>
                  <a:pt x="211577" y="279724"/>
                </a:lnTo>
                <a:lnTo>
                  <a:pt x="217557" y="275983"/>
                </a:lnTo>
                <a:lnTo>
                  <a:pt x="223449" y="272536"/>
                </a:lnTo>
                <a:lnTo>
                  <a:pt x="231186" y="267381"/>
                </a:lnTo>
                <a:lnTo>
                  <a:pt x="249943" y="254032"/>
                </a:lnTo>
                <a:lnTo>
                  <a:pt x="258374" y="247425"/>
                </a:lnTo>
                <a:lnTo>
                  <a:pt x="265900" y="241115"/>
                </a:lnTo>
                <a:lnTo>
                  <a:pt x="272822" y="235003"/>
                </a:lnTo>
                <a:lnTo>
                  <a:pt x="285594" y="223133"/>
                </a:lnTo>
                <a:lnTo>
                  <a:pt x="291666" y="217300"/>
                </a:lnTo>
                <a:lnTo>
                  <a:pt x="296667" y="211507"/>
                </a:lnTo>
                <a:lnTo>
                  <a:pt x="300954" y="205739"/>
                </a:lnTo>
                <a:lnTo>
                  <a:pt x="304765" y="199990"/>
                </a:lnTo>
                <a:lnTo>
                  <a:pt x="308257" y="194252"/>
                </a:lnTo>
                <a:lnTo>
                  <a:pt x="311537" y="188521"/>
                </a:lnTo>
                <a:lnTo>
                  <a:pt x="314677" y="182796"/>
                </a:lnTo>
                <a:lnTo>
                  <a:pt x="320706" y="173894"/>
                </a:lnTo>
                <a:lnTo>
                  <a:pt x="323646" y="170187"/>
                </a:lnTo>
                <a:lnTo>
                  <a:pt x="325608" y="162953"/>
                </a:lnTo>
                <a:lnTo>
                  <a:pt x="326914" y="153368"/>
                </a:lnTo>
                <a:lnTo>
                  <a:pt x="327786" y="142215"/>
                </a:lnTo>
                <a:lnTo>
                  <a:pt x="328367" y="132875"/>
                </a:lnTo>
                <a:lnTo>
                  <a:pt x="329013" y="117417"/>
                </a:lnTo>
                <a:lnTo>
                  <a:pt x="328232" y="109676"/>
                </a:lnTo>
                <a:lnTo>
                  <a:pt x="326759" y="101657"/>
                </a:lnTo>
                <a:lnTo>
                  <a:pt x="324825" y="93454"/>
                </a:lnTo>
                <a:lnTo>
                  <a:pt x="322583" y="87033"/>
                </a:lnTo>
                <a:lnTo>
                  <a:pt x="317552" y="77358"/>
                </a:lnTo>
                <a:lnTo>
                  <a:pt x="312972" y="72492"/>
                </a:lnTo>
                <a:lnTo>
                  <a:pt x="307061" y="67343"/>
                </a:lnTo>
                <a:lnTo>
                  <a:pt x="300263" y="62005"/>
                </a:lnTo>
                <a:lnTo>
                  <a:pt x="290968" y="57494"/>
                </a:lnTo>
                <a:lnTo>
                  <a:pt x="280010" y="53535"/>
                </a:lnTo>
                <a:lnTo>
                  <a:pt x="267941" y="49942"/>
                </a:lnTo>
                <a:lnTo>
                  <a:pt x="255133" y="47547"/>
                </a:lnTo>
                <a:lnTo>
                  <a:pt x="241831" y="45951"/>
                </a:lnTo>
                <a:lnTo>
                  <a:pt x="217210" y="44177"/>
                </a:lnTo>
                <a:lnTo>
                  <a:pt x="199917" y="43388"/>
                </a:lnTo>
                <a:lnTo>
                  <a:pt x="189781" y="44131"/>
                </a:lnTo>
                <a:lnTo>
                  <a:pt x="178261" y="45578"/>
                </a:lnTo>
                <a:lnTo>
                  <a:pt x="165819" y="47495"/>
                </a:lnTo>
                <a:lnTo>
                  <a:pt x="155619" y="48773"/>
                </a:lnTo>
                <a:lnTo>
                  <a:pt x="146914" y="49626"/>
                </a:lnTo>
                <a:lnTo>
                  <a:pt x="133115" y="50573"/>
                </a:lnTo>
                <a:lnTo>
                  <a:pt x="123806" y="50994"/>
                </a:lnTo>
                <a:lnTo>
                  <a:pt x="120943" y="52058"/>
                </a:lnTo>
                <a:lnTo>
                  <a:pt x="119034" y="53720"/>
                </a:lnTo>
                <a:lnTo>
                  <a:pt x="115217" y="5990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SMARTPenAnnotation222"/>
          <p:cNvSpPr/>
          <p:nvPr/>
        </p:nvSpPr>
        <p:spPr>
          <a:xfrm>
            <a:off x="7143750" y="2417445"/>
            <a:ext cx="77153" cy="360045"/>
          </a:xfrm>
          <a:custGeom>
            <a:avLst/>
            <a:gdLst/>
            <a:ahLst/>
            <a:cxnLst/>
            <a:rect l="0" t="0" r="0" b="0"/>
            <a:pathLst>
              <a:path w="77153" h="360045">
                <a:moveTo>
                  <a:pt x="0" y="0"/>
                </a:moveTo>
                <a:lnTo>
                  <a:pt x="4550" y="13652"/>
                </a:lnTo>
                <a:lnTo>
                  <a:pt x="6844" y="21484"/>
                </a:lnTo>
                <a:lnTo>
                  <a:pt x="35108" y="125233"/>
                </a:lnTo>
                <a:lnTo>
                  <a:pt x="40551" y="146354"/>
                </a:lnTo>
                <a:lnTo>
                  <a:pt x="44178" y="163292"/>
                </a:lnTo>
                <a:lnTo>
                  <a:pt x="46597" y="177441"/>
                </a:lnTo>
                <a:lnTo>
                  <a:pt x="48210" y="189732"/>
                </a:lnTo>
                <a:lnTo>
                  <a:pt x="50237" y="199830"/>
                </a:lnTo>
                <a:lnTo>
                  <a:pt x="52541" y="208467"/>
                </a:lnTo>
                <a:lnTo>
                  <a:pt x="63083" y="240568"/>
                </a:lnTo>
                <a:lnTo>
                  <a:pt x="64916" y="249914"/>
                </a:lnTo>
                <a:lnTo>
                  <a:pt x="66137" y="259954"/>
                </a:lnTo>
                <a:lnTo>
                  <a:pt x="66951" y="270458"/>
                </a:lnTo>
                <a:lnTo>
                  <a:pt x="77152" y="36004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SMARTPenAnnotation223"/>
          <p:cNvSpPr/>
          <p:nvPr/>
        </p:nvSpPr>
        <p:spPr>
          <a:xfrm>
            <a:off x="7478077" y="2374582"/>
            <a:ext cx="77154" cy="351474"/>
          </a:xfrm>
          <a:custGeom>
            <a:avLst/>
            <a:gdLst/>
            <a:ahLst/>
            <a:cxnLst/>
            <a:rect l="0" t="0" r="0" b="0"/>
            <a:pathLst>
              <a:path w="77154" h="351474">
                <a:moveTo>
                  <a:pt x="0" y="0"/>
                </a:moveTo>
                <a:lnTo>
                  <a:pt x="0" y="4551"/>
                </a:lnTo>
                <a:lnTo>
                  <a:pt x="953" y="7797"/>
                </a:lnTo>
                <a:lnTo>
                  <a:pt x="2540" y="11865"/>
                </a:lnTo>
                <a:lnTo>
                  <a:pt x="4551" y="16483"/>
                </a:lnTo>
                <a:lnTo>
                  <a:pt x="6785" y="24153"/>
                </a:lnTo>
                <a:lnTo>
                  <a:pt x="8043" y="33827"/>
                </a:lnTo>
                <a:lnTo>
                  <a:pt x="8220" y="36839"/>
                </a:lnTo>
                <a:lnTo>
                  <a:pt x="9290" y="41704"/>
                </a:lnTo>
                <a:lnTo>
                  <a:pt x="10956" y="47805"/>
                </a:lnTo>
                <a:lnTo>
                  <a:pt x="13019" y="54730"/>
                </a:lnTo>
                <a:lnTo>
                  <a:pt x="15347" y="61252"/>
                </a:lnTo>
                <a:lnTo>
                  <a:pt x="17851" y="67504"/>
                </a:lnTo>
                <a:lnTo>
                  <a:pt x="20473" y="73578"/>
                </a:lnTo>
                <a:lnTo>
                  <a:pt x="22221" y="79532"/>
                </a:lnTo>
                <a:lnTo>
                  <a:pt x="23387" y="85406"/>
                </a:lnTo>
                <a:lnTo>
                  <a:pt x="24164" y="91228"/>
                </a:lnTo>
                <a:lnTo>
                  <a:pt x="25634" y="98918"/>
                </a:lnTo>
                <a:lnTo>
                  <a:pt x="37513" y="154126"/>
                </a:lnTo>
                <a:lnTo>
                  <a:pt x="40249" y="164663"/>
                </a:lnTo>
                <a:lnTo>
                  <a:pt x="43025" y="173593"/>
                </a:lnTo>
                <a:lnTo>
                  <a:pt x="45828" y="181451"/>
                </a:lnTo>
                <a:lnTo>
                  <a:pt x="47698" y="189548"/>
                </a:lnTo>
                <a:lnTo>
                  <a:pt x="48944" y="197803"/>
                </a:lnTo>
                <a:lnTo>
                  <a:pt x="49774" y="206163"/>
                </a:lnTo>
                <a:lnTo>
                  <a:pt x="51280" y="213642"/>
                </a:lnTo>
                <a:lnTo>
                  <a:pt x="53237" y="220533"/>
                </a:lnTo>
                <a:lnTo>
                  <a:pt x="55494" y="227032"/>
                </a:lnTo>
                <a:lnTo>
                  <a:pt x="56998" y="233270"/>
                </a:lnTo>
                <a:lnTo>
                  <a:pt x="58001" y="239333"/>
                </a:lnTo>
                <a:lnTo>
                  <a:pt x="58670" y="245280"/>
                </a:lnTo>
                <a:lnTo>
                  <a:pt x="60069" y="251150"/>
                </a:lnTo>
                <a:lnTo>
                  <a:pt x="61954" y="256969"/>
                </a:lnTo>
                <a:lnTo>
                  <a:pt x="64162" y="262752"/>
                </a:lnTo>
                <a:lnTo>
                  <a:pt x="65635" y="268513"/>
                </a:lnTo>
                <a:lnTo>
                  <a:pt x="66617" y="274259"/>
                </a:lnTo>
                <a:lnTo>
                  <a:pt x="67271" y="279994"/>
                </a:lnTo>
                <a:lnTo>
                  <a:pt x="68660" y="286675"/>
                </a:lnTo>
                <a:lnTo>
                  <a:pt x="70538" y="293987"/>
                </a:lnTo>
                <a:lnTo>
                  <a:pt x="72743" y="301719"/>
                </a:lnTo>
                <a:lnTo>
                  <a:pt x="74213" y="310683"/>
                </a:lnTo>
                <a:lnTo>
                  <a:pt x="75193" y="320470"/>
                </a:lnTo>
                <a:lnTo>
                  <a:pt x="77153" y="35147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SMARTPenAnnotation224"/>
          <p:cNvSpPr/>
          <p:nvPr/>
        </p:nvSpPr>
        <p:spPr>
          <a:xfrm>
            <a:off x="7889557" y="2297430"/>
            <a:ext cx="60009" cy="385763"/>
          </a:xfrm>
          <a:custGeom>
            <a:avLst/>
            <a:gdLst/>
            <a:ahLst/>
            <a:cxnLst/>
            <a:rect l="0" t="0" r="0" b="0"/>
            <a:pathLst>
              <a:path w="60009" h="385763">
                <a:moveTo>
                  <a:pt x="0" y="0"/>
                </a:moveTo>
                <a:lnTo>
                  <a:pt x="4551" y="13652"/>
                </a:lnTo>
                <a:lnTo>
                  <a:pt x="6843" y="21484"/>
                </a:lnTo>
                <a:lnTo>
                  <a:pt x="11932" y="40346"/>
                </a:lnTo>
                <a:lnTo>
                  <a:pt x="14622" y="52614"/>
                </a:lnTo>
                <a:lnTo>
                  <a:pt x="20151" y="81487"/>
                </a:lnTo>
                <a:lnTo>
                  <a:pt x="22007" y="94329"/>
                </a:lnTo>
                <a:lnTo>
                  <a:pt x="23244" y="105749"/>
                </a:lnTo>
                <a:lnTo>
                  <a:pt x="24068" y="116219"/>
                </a:lnTo>
                <a:lnTo>
                  <a:pt x="24619" y="125104"/>
                </a:lnTo>
                <a:lnTo>
                  <a:pt x="25229" y="140057"/>
                </a:lnTo>
                <a:lnTo>
                  <a:pt x="25573" y="163735"/>
                </a:lnTo>
                <a:lnTo>
                  <a:pt x="26573" y="172022"/>
                </a:lnTo>
                <a:lnTo>
                  <a:pt x="28193" y="180404"/>
                </a:lnTo>
                <a:lnTo>
                  <a:pt x="30226" y="188849"/>
                </a:lnTo>
                <a:lnTo>
                  <a:pt x="31581" y="197337"/>
                </a:lnTo>
                <a:lnTo>
                  <a:pt x="32484" y="205853"/>
                </a:lnTo>
                <a:lnTo>
                  <a:pt x="33085" y="214387"/>
                </a:lnTo>
                <a:lnTo>
                  <a:pt x="33488" y="221982"/>
                </a:lnTo>
                <a:lnTo>
                  <a:pt x="33933" y="235501"/>
                </a:lnTo>
                <a:lnTo>
                  <a:pt x="34184" y="258373"/>
                </a:lnTo>
                <a:lnTo>
                  <a:pt x="35172" y="271308"/>
                </a:lnTo>
                <a:lnTo>
                  <a:pt x="41062" y="329040"/>
                </a:lnTo>
                <a:lnTo>
                  <a:pt x="41661" y="336517"/>
                </a:lnTo>
                <a:lnTo>
                  <a:pt x="42062" y="343407"/>
                </a:lnTo>
                <a:lnTo>
                  <a:pt x="42506" y="356143"/>
                </a:lnTo>
                <a:lnTo>
                  <a:pt x="43578" y="361254"/>
                </a:lnTo>
                <a:lnTo>
                  <a:pt x="45244" y="365613"/>
                </a:lnTo>
                <a:lnTo>
                  <a:pt x="47308" y="369472"/>
                </a:lnTo>
                <a:lnTo>
                  <a:pt x="49636" y="372997"/>
                </a:lnTo>
                <a:lnTo>
                  <a:pt x="52141" y="376300"/>
                </a:lnTo>
                <a:lnTo>
                  <a:pt x="60008" y="3857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SMARTPenAnnotation225"/>
          <p:cNvSpPr/>
          <p:nvPr/>
        </p:nvSpPr>
        <p:spPr>
          <a:xfrm>
            <a:off x="7769542" y="2855975"/>
            <a:ext cx="274240" cy="315379"/>
          </a:xfrm>
          <a:custGeom>
            <a:avLst/>
            <a:gdLst/>
            <a:ahLst/>
            <a:cxnLst/>
            <a:rect l="0" t="0" r="0" b="0"/>
            <a:pathLst>
              <a:path w="274240" h="315379">
                <a:moveTo>
                  <a:pt x="0" y="41530"/>
                </a:moveTo>
                <a:lnTo>
                  <a:pt x="4551" y="32428"/>
                </a:lnTo>
                <a:lnTo>
                  <a:pt x="6844" y="29747"/>
                </a:lnTo>
                <a:lnTo>
                  <a:pt x="9325" y="27960"/>
                </a:lnTo>
                <a:lnTo>
                  <a:pt x="14622" y="25021"/>
                </a:lnTo>
                <a:lnTo>
                  <a:pt x="20152" y="20540"/>
                </a:lnTo>
                <a:lnTo>
                  <a:pt x="24864" y="18011"/>
                </a:lnTo>
                <a:lnTo>
                  <a:pt x="30864" y="15373"/>
                </a:lnTo>
                <a:lnTo>
                  <a:pt x="37721" y="12662"/>
                </a:lnTo>
                <a:lnTo>
                  <a:pt x="44198" y="10855"/>
                </a:lnTo>
                <a:lnTo>
                  <a:pt x="50420" y="9650"/>
                </a:lnTo>
                <a:lnTo>
                  <a:pt x="56474" y="8846"/>
                </a:lnTo>
                <a:lnTo>
                  <a:pt x="62414" y="7358"/>
                </a:lnTo>
                <a:lnTo>
                  <a:pt x="68280" y="5414"/>
                </a:lnTo>
                <a:lnTo>
                  <a:pt x="74095" y="3165"/>
                </a:lnTo>
                <a:lnTo>
                  <a:pt x="79876" y="1666"/>
                </a:lnTo>
                <a:lnTo>
                  <a:pt x="85636" y="666"/>
                </a:lnTo>
                <a:lnTo>
                  <a:pt x="91381" y="0"/>
                </a:lnTo>
                <a:lnTo>
                  <a:pt x="97115" y="508"/>
                </a:lnTo>
                <a:lnTo>
                  <a:pt x="102844" y="1799"/>
                </a:lnTo>
                <a:lnTo>
                  <a:pt x="141153" y="14302"/>
                </a:lnTo>
                <a:lnTo>
                  <a:pt x="146237" y="17681"/>
                </a:lnTo>
                <a:lnTo>
                  <a:pt x="148928" y="19915"/>
                </a:lnTo>
                <a:lnTo>
                  <a:pt x="150720" y="22358"/>
                </a:lnTo>
                <a:lnTo>
                  <a:pt x="152711" y="27611"/>
                </a:lnTo>
                <a:lnTo>
                  <a:pt x="152290" y="32251"/>
                </a:lnTo>
                <a:lnTo>
                  <a:pt x="151057" y="38201"/>
                </a:lnTo>
                <a:lnTo>
                  <a:pt x="149282" y="45026"/>
                </a:lnTo>
                <a:lnTo>
                  <a:pt x="148098" y="50528"/>
                </a:lnTo>
                <a:lnTo>
                  <a:pt x="146784" y="59181"/>
                </a:lnTo>
                <a:lnTo>
                  <a:pt x="143661" y="68742"/>
                </a:lnTo>
                <a:lnTo>
                  <a:pt x="141493" y="73959"/>
                </a:lnTo>
                <a:lnTo>
                  <a:pt x="138144" y="79342"/>
                </a:lnTo>
                <a:lnTo>
                  <a:pt x="134006" y="84835"/>
                </a:lnTo>
                <a:lnTo>
                  <a:pt x="129342" y="90402"/>
                </a:lnTo>
                <a:lnTo>
                  <a:pt x="121620" y="99128"/>
                </a:lnTo>
                <a:lnTo>
                  <a:pt x="115014" y="106181"/>
                </a:lnTo>
                <a:lnTo>
                  <a:pt x="104657" y="116848"/>
                </a:lnTo>
                <a:lnTo>
                  <a:pt x="103109" y="117459"/>
                </a:lnTo>
                <a:lnTo>
                  <a:pt x="98284" y="118320"/>
                </a:lnTo>
                <a:lnTo>
                  <a:pt x="100197" y="118521"/>
                </a:lnTo>
                <a:lnTo>
                  <a:pt x="102040" y="116670"/>
                </a:lnTo>
                <a:lnTo>
                  <a:pt x="106629" y="109533"/>
                </a:lnTo>
                <a:lnTo>
                  <a:pt x="109185" y="106867"/>
                </a:lnTo>
                <a:lnTo>
                  <a:pt x="111843" y="105091"/>
                </a:lnTo>
                <a:lnTo>
                  <a:pt x="118288" y="102164"/>
                </a:lnTo>
                <a:lnTo>
                  <a:pt x="127503" y="97688"/>
                </a:lnTo>
                <a:lnTo>
                  <a:pt x="133579" y="95161"/>
                </a:lnTo>
                <a:lnTo>
                  <a:pt x="140488" y="92524"/>
                </a:lnTo>
                <a:lnTo>
                  <a:pt x="147951" y="89813"/>
                </a:lnTo>
                <a:lnTo>
                  <a:pt x="153879" y="88006"/>
                </a:lnTo>
                <a:lnTo>
                  <a:pt x="158784" y="86801"/>
                </a:lnTo>
                <a:lnTo>
                  <a:pt x="163006" y="85998"/>
                </a:lnTo>
                <a:lnTo>
                  <a:pt x="169630" y="86415"/>
                </a:lnTo>
                <a:lnTo>
                  <a:pt x="177858" y="87646"/>
                </a:lnTo>
                <a:lnTo>
                  <a:pt x="187152" y="89419"/>
                </a:lnTo>
                <a:lnTo>
                  <a:pt x="195253" y="91554"/>
                </a:lnTo>
                <a:lnTo>
                  <a:pt x="202558" y="93929"/>
                </a:lnTo>
                <a:lnTo>
                  <a:pt x="216709" y="99108"/>
                </a:lnTo>
                <a:lnTo>
                  <a:pt x="232523" y="104585"/>
                </a:lnTo>
                <a:lnTo>
                  <a:pt x="238835" y="107379"/>
                </a:lnTo>
                <a:lnTo>
                  <a:pt x="243996" y="110194"/>
                </a:lnTo>
                <a:lnTo>
                  <a:pt x="248389" y="113023"/>
                </a:lnTo>
                <a:lnTo>
                  <a:pt x="253223" y="117767"/>
                </a:lnTo>
                <a:lnTo>
                  <a:pt x="258350" y="123787"/>
                </a:lnTo>
                <a:lnTo>
                  <a:pt x="263673" y="130658"/>
                </a:lnTo>
                <a:lnTo>
                  <a:pt x="267222" y="137144"/>
                </a:lnTo>
                <a:lnTo>
                  <a:pt x="269588" y="143372"/>
                </a:lnTo>
                <a:lnTo>
                  <a:pt x="271166" y="149430"/>
                </a:lnTo>
                <a:lnTo>
                  <a:pt x="272918" y="158700"/>
                </a:lnTo>
                <a:lnTo>
                  <a:pt x="273698" y="166948"/>
                </a:lnTo>
                <a:lnTo>
                  <a:pt x="273905" y="171814"/>
                </a:lnTo>
                <a:lnTo>
                  <a:pt x="274136" y="182301"/>
                </a:lnTo>
                <a:lnTo>
                  <a:pt x="274239" y="193312"/>
                </a:lnTo>
                <a:lnTo>
                  <a:pt x="273313" y="197963"/>
                </a:lnTo>
                <a:lnTo>
                  <a:pt x="269745" y="205671"/>
                </a:lnTo>
                <a:lnTo>
                  <a:pt x="266507" y="210964"/>
                </a:lnTo>
                <a:lnTo>
                  <a:pt x="257830" y="224466"/>
                </a:lnTo>
                <a:lnTo>
                  <a:pt x="251897" y="233020"/>
                </a:lnTo>
                <a:lnTo>
                  <a:pt x="237684" y="252684"/>
                </a:lnTo>
                <a:lnTo>
                  <a:pt x="230847" y="260404"/>
                </a:lnTo>
                <a:lnTo>
                  <a:pt x="224383" y="266503"/>
                </a:lnTo>
                <a:lnTo>
                  <a:pt x="218168" y="271522"/>
                </a:lnTo>
                <a:lnTo>
                  <a:pt x="212120" y="275821"/>
                </a:lnTo>
                <a:lnTo>
                  <a:pt x="206184" y="279639"/>
                </a:lnTo>
                <a:lnTo>
                  <a:pt x="200321" y="283136"/>
                </a:lnTo>
                <a:lnTo>
                  <a:pt x="195460" y="286421"/>
                </a:lnTo>
                <a:lnTo>
                  <a:pt x="187518" y="292610"/>
                </a:lnTo>
                <a:lnTo>
                  <a:pt x="183115" y="294641"/>
                </a:lnTo>
                <a:lnTo>
                  <a:pt x="178274" y="295996"/>
                </a:lnTo>
                <a:lnTo>
                  <a:pt x="173142" y="296899"/>
                </a:lnTo>
                <a:lnTo>
                  <a:pt x="165910" y="298453"/>
                </a:lnTo>
                <a:lnTo>
                  <a:pt x="147715" y="302721"/>
                </a:lnTo>
                <a:lnTo>
                  <a:pt x="139435" y="305192"/>
                </a:lnTo>
                <a:lnTo>
                  <a:pt x="132009" y="307792"/>
                </a:lnTo>
                <a:lnTo>
                  <a:pt x="125153" y="310478"/>
                </a:lnTo>
                <a:lnTo>
                  <a:pt x="119631" y="312268"/>
                </a:lnTo>
                <a:lnTo>
                  <a:pt x="114996" y="313462"/>
                </a:lnTo>
                <a:lnTo>
                  <a:pt x="110955" y="314258"/>
                </a:lnTo>
                <a:lnTo>
                  <a:pt x="106355" y="314789"/>
                </a:lnTo>
                <a:lnTo>
                  <a:pt x="101383" y="315142"/>
                </a:lnTo>
                <a:lnTo>
                  <a:pt x="96164" y="315378"/>
                </a:lnTo>
                <a:lnTo>
                  <a:pt x="88874" y="314583"/>
                </a:lnTo>
                <a:lnTo>
                  <a:pt x="80205" y="313100"/>
                </a:lnTo>
                <a:lnTo>
                  <a:pt x="70615" y="311159"/>
                </a:lnTo>
                <a:lnTo>
                  <a:pt x="64221" y="308913"/>
                </a:lnTo>
                <a:lnTo>
                  <a:pt x="59959" y="306462"/>
                </a:lnTo>
                <a:lnTo>
                  <a:pt x="57118" y="303877"/>
                </a:lnTo>
                <a:lnTo>
                  <a:pt x="54271" y="302153"/>
                </a:lnTo>
                <a:lnTo>
                  <a:pt x="51421" y="301003"/>
                </a:lnTo>
                <a:lnTo>
                  <a:pt x="42863" y="29013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SMARTPenAnnotation226"/>
          <p:cNvSpPr/>
          <p:nvPr/>
        </p:nvSpPr>
        <p:spPr>
          <a:xfrm>
            <a:off x="7778620" y="2350356"/>
            <a:ext cx="324997" cy="281284"/>
          </a:xfrm>
          <a:custGeom>
            <a:avLst/>
            <a:gdLst/>
            <a:ahLst/>
            <a:cxnLst/>
            <a:rect l="0" t="0" r="0" b="0"/>
            <a:pathLst>
              <a:path w="324997" h="281284">
                <a:moveTo>
                  <a:pt x="170945" y="24226"/>
                </a:moveTo>
                <a:lnTo>
                  <a:pt x="157293" y="19675"/>
                </a:lnTo>
                <a:lnTo>
                  <a:pt x="151365" y="17382"/>
                </a:lnTo>
                <a:lnTo>
                  <a:pt x="145510" y="14901"/>
                </a:lnTo>
                <a:lnTo>
                  <a:pt x="139700" y="12294"/>
                </a:lnTo>
                <a:lnTo>
                  <a:pt x="130705" y="9398"/>
                </a:lnTo>
                <a:lnTo>
                  <a:pt x="123533" y="8111"/>
                </a:lnTo>
                <a:lnTo>
                  <a:pt x="114140" y="7386"/>
                </a:lnTo>
                <a:lnTo>
                  <a:pt x="108233" y="7217"/>
                </a:lnTo>
                <a:lnTo>
                  <a:pt x="105325" y="8124"/>
                </a:lnTo>
                <a:lnTo>
                  <a:pt x="99553" y="11672"/>
                </a:lnTo>
                <a:lnTo>
                  <a:pt x="91272" y="13884"/>
                </a:lnTo>
                <a:lnTo>
                  <a:pt x="86397" y="14474"/>
                </a:lnTo>
                <a:lnTo>
                  <a:pt x="82195" y="15820"/>
                </a:lnTo>
                <a:lnTo>
                  <a:pt x="74985" y="19855"/>
                </a:lnTo>
                <a:lnTo>
                  <a:pt x="66066" y="24823"/>
                </a:lnTo>
                <a:lnTo>
                  <a:pt x="61021" y="27482"/>
                </a:lnTo>
                <a:lnTo>
                  <a:pt x="55752" y="32112"/>
                </a:lnTo>
                <a:lnTo>
                  <a:pt x="50335" y="38056"/>
                </a:lnTo>
                <a:lnTo>
                  <a:pt x="44817" y="44876"/>
                </a:lnTo>
                <a:lnTo>
                  <a:pt x="40188" y="50375"/>
                </a:lnTo>
                <a:lnTo>
                  <a:pt x="32503" y="59025"/>
                </a:lnTo>
                <a:lnTo>
                  <a:pt x="29120" y="63618"/>
                </a:lnTo>
                <a:lnTo>
                  <a:pt x="25912" y="68585"/>
                </a:lnTo>
                <a:lnTo>
                  <a:pt x="22821" y="73801"/>
                </a:lnTo>
                <a:lnTo>
                  <a:pt x="16847" y="82137"/>
                </a:lnTo>
                <a:lnTo>
                  <a:pt x="13920" y="85693"/>
                </a:lnTo>
                <a:lnTo>
                  <a:pt x="11017" y="90922"/>
                </a:lnTo>
                <a:lnTo>
                  <a:pt x="8129" y="97265"/>
                </a:lnTo>
                <a:lnTo>
                  <a:pt x="5251" y="104351"/>
                </a:lnTo>
                <a:lnTo>
                  <a:pt x="3332" y="110980"/>
                </a:lnTo>
                <a:lnTo>
                  <a:pt x="2053" y="117305"/>
                </a:lnTo>
                <a:lnTo>
                  <a:pt x="1200" y="123426"/>
                </a:lnTo>
                <a:lnTo>
                  <a:pt x="632" y="128459"/>
                </a:lnTo>
                <a:lnTo>
                  <a:pt x="0" y="136592"/>
                </a:lnTo>
                <a:lnTo>
                  <a:pt x="784" y="143904"/>
                </a:lnTo>
                <a:lnTo>
                  <a:pt x="2260" y="153542"/>
                </a:lnTo>
                <a:lnTo>
                  <a:pt x="4195" y="164729"/>
                </a:lnTo>
                <a:lnTo>
                  <a:pt x="6438" y="174092"/>
                </a:lnTo>
                <a:lnTo>
                  <a:pt x="8886" y="182239"/>
                </a:lnTo>
                <a:lnTo>
                  <a:pt x="11471" y="189576"/>
                </a:lnTo>
                <a:lnTo>
                  <a:pt x="14146" y="196372"/>
                </a:lnTo>
                <a:lnTo>
                  <a:pt x="16882" y="202807"/>
                </a:lnTo>
                <a:lnTo>
                  <a:pt x="19659" y="209003"/>
                </a:lnTo>
                <a:lnTo>
                  <a:pt x="22462" y="214085"/>
                </a:lnTo>
                <a:lnTo>
                  <a:pt x="28118" y="222273"/>
                </a:lnTo>
                <a:lnTo>
                  <a:pt x="33806" y="229087"/>
                </a:lnTo>
                <a:lnTo>
                  <a:pt x="36657" y="232238"/>
                </a:lnTo>
                <a:lnTo>
                  <a:pt x="44904" y="238278"/>
                </a:lnTo>
                <a:lnTo>
                  <a:pt x="53967" y="244138"/>
                </a:lnTo>
                <a:lnTo>
                  <a:pt x="61169" y="249917"/>
                </a:lnTo>
                <a:lnTo>
                  <a:pt x="70086" y="255661"/>
                </a:lnTo>
                <a:lnTo>
                  <a:pt x="75130" y="258526"/>
                </a:lnTo>
                <a:lnTo>
                  <a:pt x="81351" y="261389"/>
                </a:lnTo>
                <a:lnTo>
                  <a:pt x="88356" y="264249"/>
                </a:lnTo>
                <a:lnTo>
                  <a:pt x="95883" y="267109"/>
                </a:lnTo>
                <a:lnTo>
                  <a:pt x="102806" y="269016"/>
                </a:lnTo>
                <a:lnTo>
                  <a:pt x="109327" y="270286"/>
                </a:lnTo>
                <a:lnTo>
                  <a:pt x="115578" y="271134"/>
                </a:lnTo>
                <a:lnTo>
                  <a:pt x="121651" y="272651"/>
                </a:lnTo>
                <a:lnTo>
                  <a:pt x="127605" y="274615"/>
                </a:lnTo>
                <a:lnTo>
                  <a:pt x="133479" y="276877"/>
                </a:lnTo>
                <a:lnTo>
                  <a:pt x="139300" y="278385"/>
                </a:lnTo>
                <a:lnTo>
                  <a:pt x="145086" y="279391"/>
                </a:lnTo>
                <a:lnTo>
                  <a:pt x="150847" y="280061"/>
                </a:lnTo>
                <a:lnTo>
                  <a:pt x="158499" y="280507"/>
                </a:lnTo>
                <a:lnTo>
                  <a:pt x="177161" y="281004"/>
                </a:lnTo>
                <a:lnTo>
                  <a:pt x="195435" y="281283"/>
                </a:lnTo>
                <a:lnTo>
                  <a:pt x="201559" y="280370"/>
                </a:lnTo>
                <a:lnTo>
                  <a:pt x="208500" y="278809"/>
                </a:lnTo>
                <a:lnTo>
                  <a:pt x="215984" y="276816"/>
                </a:lnTo>
                <a:lnTo>
                  <a:pt x="222879" y="275487"/>
                </a:lnTo>
                <a:lnTo>
                  <a:pt x="229379" y="274601"/>
                </a:lnTo>
                <a:lnTo>
                  <a:pt x="235618" y="274010"/>
                </a:lnTo>
                <a:lnTo>
                  <a:pt x="241683" y="272664"/>
                </a:lnTo>
                <a:lnTo>
                  <a:pt x="247631" y="270814"/>
                </a:lnTo>
                <a:lnTo>
                  <a:pt x="253502" y="268628"/>
                </a:lnTo>
                <a:lnTo>
                  <a:pt x="257415" y="266218"/>
                </a:lnTo>
                <a:lnTo>
                  <a:pt x="260024" y="263659"/>
                </a:lnTo>
                <a:lnTo>
                  <a:pt x="264827" y="257323"/>
                </a:lnTo>
                <a:lnTo>
                  <a:pt x="268776" y="252967"/>
                </a:lnTo>
                <a:lnTo>
                  <a:pt x="280894" y="240274"/>
                </a:lnTo>
                <a:lnTo>
                  <a:pt x="293522" y="227451"/>
                </a:lnTo>
                <a:lnTo>
                  <a:pt x="299401" y="219006"/>
                </a:lnTo>
                <a:lnTo>
                  <a:pt x="302302" y="214087"/>
                </a:lnTo>
                <a:lnTo>
                  <a:pt x="310606" y="201001"/>
                </a:lnTo>
                <a:lnTo>
                  <a:pt x="315487" y="193511"/>
                </a:lnTo>
                <a:lnTo>
                  <a:pt x="318742" y="186613"/>
                </a:lnTo>
                <a:lnTo>
                  <a:pt x="320911" y="180109"/>
                </a:lnTo>
                <a:lnTo>
                  <a:pt x="322357" y="173868"/>
                </a:lnTo>
                <a:lnTo>
                  <a:pt x="323321" y="166850"/>
                </a:lnTo>
                <a:lnTo>
                  <a:pt x="323963" y="159314"/>
                </a:lnTo>
                <a:lnTo>
                  <a:pt x="324393" y="151432"/>
                </a:lnTo>
                <a:lnTo>
                  <a:pt x="324869" y="124895"/>
                </a:lnTo>
                <a:lnTo>
                  <a:pt x="324996" y="108483"/>
                </a:lnTo>
                <a:lnTo>
                  <a:pt x="324128" y="95638"/>
                </a:lnTo>
                <a:lnTo>
                  <a:pt x="322597" y="85169"/>
                </a:lnTo>
                <a:lnTo>
                  <a:pt x="320623" y="76285"/>
                </a:lnTo>
                <a:lnTo>
                  <a:pt x="315498" y="65599"/>
                </a:lnTo>
                <a:lnTo>
                  <a:pt x="308271" y="53713"/>
                </a:lnTo>
                <a:lnTo>
                  <a:pt x="299643" y="41026"/>
                </a:lnTo>
                <a:lnTo>
                  <a:pt x="291986" y="31616"/>
                </a:lnTo>
                <a:lnTo>
                  <a:pt x="284977" y="24391"/>
                </a:lnTo>
                <a:lnTo>
                  <a:pt x="278399" y="18621"/>
                </a:lnTo>
                <a:lnTo>
                  <a:pt x="272107" y="14774"/>
                </a:lnTo>
                <a:lnTo>
                  <a:pt x="266009" y="12210"/>
                </a:lnTo>
                <a:lnTo>
                  <a:pt x="260039" y="10500"/>
                </a:lnTo>
                <a:lnTo>
                  <a:pt x="245784" y="6061"/>
                </a:lnTo>
                <a:lnTo>
                  <a:pt x="237983" y="3543"/>
                </a:lnTo>
                <a:lnTo>
                  <a:pt x="229925" y="1865"/>
                </a:lnTo>
                <a:lnTo>
                  <a:pt x="221694" y="746"/>
                </a:lnTo>
                <a:lnTo>
                  <a:pt x="213350" y="0"/>
                </a:lnTo>
                <a:lnTo>
                  <a:pt x="203024" y="456"/>
                </a:lnTo>
                <a:lnTo>
                  <a:pt x="191380" y="1712"/>
                </a:lnTo>
                <a:lnTo>
                  <a:pt x="178853" y="3501"/>
                </a:lnTo>
                <a:lnTo>
                  <a:pt x="168596" y="4695"/>
                </a:lnTo>
                <a:lnTo>
                  <a:pt x="159855" y="5490"/>
                </a:lnTo>
                <a:lnTo>
                  <a:pt x="152121" y="6020"/>
                </a:lnTo>
                <a:lnTo>
                  <a:pt x="146013" y="7327"/>
                </a:lnTo>
                <a:lnTo>
                  <a:pt x="132866" y="12763"/>
                </a:lnTo>
                <a:lnTo>
                  <a:pt x="129366" y="13727"/>
                </a:lnTo>
                <a:lnTo>
                  <a:pt x="119510" y="1565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SMARTPenAnnotation227"/>
          <p:cNvSpPr/>
          <p:nvPr/>
        </p:nvSpPr>
        <p:spPr>
          <a:xfrm>
            <a:off x="8091312" y="2251042"/>
            <a:ext cx="946393" cy="444757"/>
          </a:xfrm>
          <a:custGeom>
            <a:avLst/>
            <a:gdLst/>
            <a:ahLst/>
            <a:cxnLst/>
            <a:rect l="0" t="0" r="0" b="0"/>
            <a:pathLst>
              <a:path w="946393" h="444757">
                <a:moveTo>
                  <a:pt x="29703" y="192120"/>
                </a:moveTo>
                <a:lnTo>
                  <a:pt x="58116" y="180188"/>
                </a:lnTo>
                <a:lnTo>
                  <a:pt x="81937" y="176520"/>
                </a:lnTo>
                <a:lnTo>
                  <a:pt x="101178" y="175662"/>
                </a:lnTo>
                <a:lnTo>
                  <a:pt x="122430" y="174327"/>
                </a:lnTo>
                <a:lnTo>
                  <a:pt x="144574" y="170560"/>
                </a:lnTo>
                <a:lnTo>
                  <a:pt x="183013" y="163083"/>
                </a:lnTo>
                <a:lnTo>
                  <a:pt x="208013" y="160165"/>
                </a:lnTo>
                <a:lnTo>
                  <a:pt x="220014" y="159387"/>
                </a:lnTo>
                <a:lnTo>
                  <a:pt x="308841" y="152246"/>
                </a:lnTo>
                <a:lnTo>
                  <a:pt x="466276" y="145100"/>
                </a:lnTo>
                <a:lnTo>
                  <a:pt x="502679" y="144581"/>
                </a:lnTo>
                <a:lnTo>
                  <a:pt x="531711" y="145187"/>
                </a:lnTo>
                <a:lnTo>
                  <a:pt x="576667" y="147449"/>
                </a:lnTo>
                <a:lnTo>
                  <a:pt x="612523" y="148454"/>
                </a:lnTo>
                <a:lnTo>
                  <a:pt x="679693" y="149151"/>
                </a:lnTo>
                <a:lnTo>
                  <a:pt x="722081" y="149237"/>
                </a:lnTo>
                <a:lnTo>
                  <a:pt x="745414" y="151788"/>
                </a:lnTo>
                <a:lnTo>
                  <a:pt x="768801" y="155145"/>
                </a:lnTo>
                <a:lnTo>
                  <a:pt x="796798" y="157300"/>
                </a:lnTo>
                <a:lnTo>
                  <a:pt x="803069" y="157594"/>
                </a:lnTo>
                <a:lnTo>
                  <a:pt x="803407" y="157673"/>
                </a:lnTo>
                <a:lnTo>
                  <a:pt x="780228" y="157816"/>
                </a:lnTo>
                <a:lnTo>
                  <a:pt x="507884" y="157830"/>
                </a:lnTo>
                <a:lnTo>
                  <a:pt x="489461" y="156878"/>
                </a:lnTo>
                <a:lnTo>
                  <a:pt x="472416" y="155290"/>
                </a:lnTo>
                <a:lnTo>
                  <a:pt x="456289" y="153279"/>
                </a:lnTo>
                <a:lnTo>
                  <a:pt x="436966" y="151939"/>
                </a:lnTo>
                <a:lnTo>
                  <a:pt x="415512" y="151045"/>
                </a:lnTo>
                <a:lnTo>
                  <a:pt x="342238" y="149610"/>
                </a:lnTo>
                <a:lnTo>
                  <a:pt x="183451" y="141908"/>
                </a:lnTo>
                <a:lnTo>
                  <a:pt x="166491" y="140548"/>
                </a:lnTo>
                <a:lnTo>
                  <a:pt x="149471" y="138688"/>
                </a:lnTo>
                <a:lnTo>
                  <a:pt x="132407" y="136496"/>
                </a:lnTo>
                <a:lnTo>
                  <a:pt x="108369" y="134061"/>
                </a:lnTo>
                <a:lnTo>
                  <a:pt x="79047" y="130150"/>
                </a:lnTo>
                <a:lnTo>
                  <a:pt x="53848" y="125498"/>
                </a:lnTo>
                <a:lnTo>
                  <a:pt x="48657" y="124846"/>
                </a:lnTo>
                <a:lnTo>
                  <a:pt x="40349" y="121580"/>
                </a:lnTo>
                <a:lnTo>
                  <a:pt x="33482" y="117907"/>
                </a:lnTo>
                <a:lnTo>
                  <a:pt x="27255" y="116274"/>
                </a:lnTo>
                <a:lnTo>
                  <a:pt x="27119" y="115838"/>
                </a:lnTo>
                <a:lnTo>
                  <a:pt x="40981" y="115082"/>
                </a:lnTo>
                <a:lnTo>
                  <a:pt x="257662" y="114978"/>
                </a:lnTo>
                <a:lnTo>
                  <a:pt x="289309" y="115927"/>
                </a:lnTo>
                <a:lnTo>
                  <a:pt x="315168" y="117512"/>
                </a:lnTo>
                <a:lnTo>
                  <a:pt x="337171" y="119521"/>
                </a:lnTo>
                <a:lnTo>
                  <a:pt x="494122" y="129590"/>
                </a:lnTo>
                <a:lnTo>
                  <a:pt x="521242" y="132336"/>
                </a:lnTo>
                <a:lnTo>
                  <a:pt x="543133" y="135119"/>
                </a:lnTo>
                <a:lnTo>
                  <a:pt x="564395" y="136974"/>
                </a:lnTo>
                <a:lnTo>
                  <a:pt x="585236" y="138211"/>
                </a:lnTo>
                <a:lnTo>
                  <a:pt x="636266" y="139952"/>
                </a:lnTo>
                <a:lnTo>
                  <a:pt x="661236" y="141312"/>
                </a:lnTo>
                <a:lnTo>
                  <a:pt x="705912" y="147406"/>
                </a:lnTo>
                <a:lnTo>
                  <a:pt x="711966" y="148023"/>
                </a:lnTo>
                <a:lnTo>
                  <a:pt x="716003" y="149387"/>
                </a:lnTo>
                <a:lnTo>
                  <a:pt x="718693" y="151249"/>
                </a:lnTo>
                <a:lnTo>
                  <a:pt x="720488" y="153443"/>
                </a:lnTo>
                <a:lnTo>
                  <a:pt x="720730" y="154905"/>
                </a:lnTo>
                <a:lnTo>
                  <a:pt x="719940" y="155880"/>
                </a:lnTo>
                <a:lnTo>
                  <a:pt x="718461" y="156530"/>
                </a:lnTo>
                <a:lnTo>
                  <a:pt x="694702" y="157659"/>
                </a:lnTo>
                <a:lnTo>
                  <a:pt x="626938" y="157796"/>
                </a:lnTo>
                <a:lnTo>
                  <a:pt x="601215" y="158760"/>
                </a:lnTo>
                <a:lnTo>
                  <a:pt x="547233" y="162371"/>
                </a:lnTo>
                <a:lnTo>
                  <a:pt x="339735" y="179836"/>
                </a:lnTo>
                <a:lnTo>
                  <a:pt x="316401" y="181073"/>
                </a:lnTo>
                <a:lnTo>
                  <a:pt x="295130" y="181898"/>
                </a:lnTo>
                <a:lnTo>
                  <a:pt x="276186" y="183401"/>
                </a:lnTo>
                <a:lnTo>
                  <a:pt x="258795" y="185355"/>
                </a:lnTo>
                <a:lnTo>
                  <a:pt x="136742" y="203012"/>
                </a:lnTo>
                <a:lnTo>
                  <a:pt x="118207" y="205096"/>
                </a:lnTo>
                <a:lnTo>
                  <a:pt x="89993" y="208365"/>
                </a:lnTo>
                <a:lnTo>
                  <a:pt x="58997" y="214607"/>
                </a:lnTo>
                <a:lnTo>
                  <a:pt x="36371" y="217833"/>
                </a:lnTo>
                <a:lnTo>
                  <a:pt x="8814" y="225093"/>
                </a:lnTo>
                <a:lnTo>
                  <a:pt x="3592" y="228364"/>
                </a:lnTo>
                <a:lnTo>
                  <a:pt x="866" y="230570"/>
                </a:lnTo>
                <a:lnTo>
                  <a:pt x="0" y="232041"/>
                </a:lnTo>
                <a:lnTo>
                  <a:pt x="376" y="233022"/>
                </a:lnTo>
                <a:lnTo>
                  <a:pt x="1580" y="233675"/>
                </a:lnTo>
                <a:lnTo>
                  <a:pt x="7823" y="239146"/>
                </a:lnTo>
                <a:lnTo>
                  <a:pt x="11306" y="240616"/>
                </a:lnTo>
                <a:lnTo>
                  <a:pt x="30585" y="245515"/>
                </a:lnTo>
                <a:lnTo>
                  <a:pt x="36005" y="247719"/>
                </a:lnTo>
                <a:lnTo>
                  <a:pt x="54729" y="250168"/>
                </a:lnTo>
                <a:lnTo>
                  <a:pt x="77021" y="251257"/>
                </a:lnTo>
                <a:lnTo>
                  <a:pt x="96452" y="251740"/>
                </a:lnTo>
                <a:lnTo>
                  <a:pt x="208106" y="252093"/>
                </a:lnTo>
                <a:lnTo>
                  <a:pt x="239126" y="251152"/>
                </a:lnTo>
                <a:lnTo>
                  <a:pt x="361865" y="245338"/>
                </a:lnTo>
                <a:lnTo>
                  <a:pt x="382589" y="244744"/>
                </a:lnTo>
                <a:lnTo>
                  <a:pt x="401168" y="243395"/>
                </a:lnTo>
                <a:lnTo>
                  <a:pt x="418315" y="241543"/>
                </a:lnTo>
                <a:lnTo>
                  <a:pt x="434511" y="239356"/>
                </a:lnTo>
                <a:lnTo>
                  <a:pt x="462665" y="236927"/>
                </a:lnTo>
                <a:lnTo>
                  <a:pt x="487879" y="235846"/>
                </a:lnTo>
                <a:lnTo>
                  <a:pt x="511783" y="235367"/>
                </a:lnTo>
                <a:lnTo>
                  <a:pt x="527302" y="234286"/>
                </a:lnTo>
                <a:lnTo>
                  <a:pt x="580788" y="229167"/>
                </a:lnTo>
                <a:lnTo>
                  <a:pt x="606099" y="227635"/>
                </a:lnTo>
                <a:lnTo>
                  <a:pt x="631954" y="226955"/>
                </a:lnTo>
                <a:lnTo>
                  <a:pt x="655509" y="225700"/>
                </a:lnTo>
                <a:lnTo>
                  <a:pt x="684722" y="218653"/>
                </a:lnTo>
                <a:lnTo>
                  <a:pt x="687535" y="218200"/>
                </a:lnTo>
                <a:lnTo>
                  <a:pt x="687332" y="218079"/>
                </a:lnTo>
                <a:lnTo>
                  <a:pt x="659453" y="217869"/>
                </a:lnTo>
                <a:lnTo>
                  <a:pt x="626400" y="217847"/>
                </a:lnTo>
                <a:lnTo>
                  <a:pt x="580969" y="220382"/>
                </a:lnTo>
                <a:lnTo>
                  <a:pt x="551518" y="222391"/>
                </a:lnTo>
                <a:lnTo>
                  <a:pt x="521408" y="223731"/>
                </a:lnTo>
                <a:lnTo>
                  <a:pt x="460010" y="225219"/>
                </a:lnTo>
                <a:lnTo>
                  <a:pt x="429922" y="226569"/>
                </a:lnTo>
                <a:lnTo>
                  <a:pt x="371090" y="230608"/>
                </a:lnTo>
                <a:lnTo>
                  <a:pt x="267318" y="240010"/>
                </a:lnTo>
                <a:lnTo>
                  <a:pt x="249072" y="241192"/>
                </a:lnTo>
                <a:lnTo>
                  <a:pt x="233100" y="241980"/>
                </a:lnTo>
                <a:lnTo>
                  <a:pt x="216735" y="243457"/>
                </a:lnTo>
                <a:lnTo>
                  <a:pt x="200112" y="245395"/>
                </a:lnTo>
                <a:lnTo>
                  <a:pt x="183313" y="247639"/>
                </a:lnTo>
                <a:lnTo>
                  <a:pt x="157029" y="250133"/>
                </a:lnTo>
                <a:lnTo>
                  <a:pt x="131247" y="251537"/>
                </a:lnTo>
                <a:lnTo>
                  <a:pt x="125974" y="251734"/>
                </a:lnTo>
                <a:lnTo>
                  <a:pt x="154959" y="247460"/>
                </a:lnTo>
                <a:lnTo>
                  <a:pt x="181258" y="245291"/>
                </a:lnTo>
                <a:lnTo>
                  <a:pt x="193604" y="244712"/>
                </a:lnTo>
                <a:lnTo>
                  <a:pt x="321793" y="242831"/>
                </a:lnTo>
                <a:lnTo>
                  <a:pt x="518700" y="236204"/>
                </a:lnTo>
                <a:lnTo>
                  <a:pt x="600345" y="235143"/>
                </a:lnTo>
                <a:lnTo>
                  <a:pt x="783230" y="234983"/>
                </a:lnTo>
                <a:lnTo>
                  <a:pt x="795768" y="232443"/>
                </a:lnTo>
                <a:lnTo>
                  <a:pt x="800446" y="230432"/>
                </a:lnTo>
                <a:lnTo>
                  <a:pt x="803564" y="228139"/>
                </a:lnTo>
                <a:lnTo>
                  <a:pt x="805643" y="225658"/>
                </a:lnTo>
                <a:lnTo>
                  <a:pt x="807028" y="223051"/>
                </a:lnTo>
                <a:lnTo>
                  <a:pt x="808568" y="217615"/>
                </a:lnTo>
                <a:lnTo>
                  <a:pt x="808978" y="214831"/>
                </a:lnTo>
                <a:lnTo>
                  <a:pt x="810205" y="212023"/>
                </a:lnTo>
                <a:lnTo>
                  <a:pt x="815529" y="203521"/>
                </a:lnTo>
                <a:lnTo>
                  <a:pt x="817108" y="197822"/>
                </a:lnTo>
                <a:lnTo>
                  <a:pt x="816578" y="194969"/>
                </a:lnTo>
                <a:lnTo>
                  <a:pt x="812232" y="186403"/>
                </a:lnTo>
                <a:lnTo>
                  <a:pt x="810881" y="180689"/>
                </a:lnTo>
                <a:lnTo>
                  <a:pt x="809567" y="178784"/>
                </a:lnTo>
                <a:lnTo>
                  <a:pt x="807740" y="177514"/>
                </a:lnTo>
                <a:lnTo>
                  <a:pt x="805569" y="176668"/>
                </a:lnTo>
                <a:lnTo>
                  <a:pt x="803169" y="174199"/>
                </a:lnTo>
                <a:lnTo>
                  <a:pt x="795242" y="162574"/>
                </a:lnTo>
                <a:lnTo>
                  <a:pt x="789677" y="155811"/>
                </a:lnTo>
                <a:lnTo>
                  <a:pt x="776639" y="146649"/>
                </a:lnTo>
                <a:lnTo>
                  <a:pt x="755166" y="134067"/>
                </a:lnTo>
                <a:lnTo>
                  <a:pt x="737308" y="120521"/>
                </a:lnTo>
                <a:lnTo>
                  <a:pt x="708698" y="106927"/>
                </a:lnTo>
                <a:lnTo>
                  <a:pt x="671744" y="91225"/>
                </a:lnTo>
                <a:lnTo>
                  <a:pt x="634211" y="70449"/>
                </a:lnTo>
                <a:lnTo>
                  <a:pt x="579550" y="42828"/>
                </a:lnTo>
                <a:lnTo>
                  <a:pt x="563908" y="34489"/>
                </a:lnTo>
                <a:lnTo>
                  <a:pt x="529419" y="14263"/>
                </a:lnTo>
                <a:lnTo>
                  <a:pt x="522867" y="10684"/>
                </a:lnTo>
                <a:lnTo>
                  <a:pt x="518499" y="7345"/>
                </a:lnTo>
                <a:lnTo>
                  <a:pt x="515587" y="4167"/>
                </a:lnTo>
                <a:lnTo>
                  <a:pt x="513645" y="1095"/>
                </a:lnTo>
                <a:lnTo>
                  <a:pt x="512351" y="0"/>
                </a:lnTo>
                <a:lnTo>
                  <a:pt x="511488" y="223"/>
                </a:lnTo>
                <a:lnTo>
                  <a:pt x="510913" y="1324"/>
                </a:lnTo>
                <a:lnTo>
                  <a:pt x="511482" y="2057"/>
                </a:lnTo>
                <a:lnTo>
                  <a:pt x="512814" y="2547"/>
                </a:lnTo>
                <a:lnTo>
                  <a:pt x="514654" y="2873"/>
                </a:lnTo>
                <a:lnTo>
                  <a:pt x="543078" y="16132"/>
                </a:lnTo>
                <a:lnTo>
                  <a:pt x="556637" y="22781"/>
                </a:lnTo>
                <a:lnTo>
                  <a:pt x="579174" y="28911"/>
                </a:lnTo>
                <a:lnTo>
                  <a:pt x="593185" y="31879"/>
                </a:lnTo>
                <a:lnTo>
                  <a:pt x="609192" y="35762"/>
                </a:lnTo>
                <a:lnTo>
                  <a:pt x="644758" y="45158"/>
                </a:lnTo>
                <a:lnTo>
                  <a:pt x="672631" y="53144"/>
                </a:lnTo>
                <a:lnTo>
                  <a:pt x="695495" y="59868"/>
                </a:lnTo>
                <a:lnTo>
                  <a:pt x="766303" y="79407"/>
                </a:lnTo>
                <a:lnTo>
                  <a:pt x="793325" y="87415"/>
                </a:lnTo>
                <a:lnTo>
                  <a:pt x="833957" y="100318"/>
                </a:lnTo>
                <a:lnTo>
                  <a:pt x="860773" y="104594"/>
                </a:lnTo>
                <a:lnTo>
                  <a:pt x="880715" y="110675"/>
                </a:lnTo>
                <a:lnTo>
                  <a:pt x="908282" y="119728"/>
                </a:lnTo>
                <a:lnTo>
                  <a:pt x="921198" y="122798"/>
                </a:lnTo>
                <a:lnTo>
                  <a:pt x="930112" y="127338"/>
                </a:lnTo>
                <a:lnTo>
                  <a:pt x="945042" y="139074"/>
                </a:lnTo>
                <a:lnTo>
                  <a:pt x="945682" y="140564"/>
                </a:lnTo>
                <a:lnTo>
                  <a:pt x="946392" y="144759"/>
                </a:lnTo>
                <a:lnTo>
                  <a:pt x="945629" y="146258"/>
                </a:lnTo>
                <a:lnTo>
                  <a:pt x="944168" y="147258"/>
                </a:lnTo>
                <a:lnTo>
                  <a:pt x="940004" y="148369"/>
                </a:lnTo>
                <a:lnTo>
                  <a:pt x="934979" y="148863"/>
                </a:lnTo>
                <a:lnTo>
                  <a:pt x="911846" y="155991"/>
                </a:lnTo>
                <a:lnTo>
                  <a:pt x="900874" y="157965"/>
                </a:lnTo>
                <a:lnTo>
                  <a:pt x="868065" y="169654"/>
                </a:lnTo>
                <a:lnTo>
                  <a:pt x="833501" y="183599"/>
                </a:lnTo>
                <a:lnTo>
                  <a:pt x="818429" y="190238"/>
                </a:lnTo>
                <a:lnTo>
                  <a:pt x="805380" y="199539"/>
                </a:lnTo>
                <a:lnTo>
                  <a:pt x="790691" y="210022"/>
                </a:lnTo>
                <a:lnTo>
                  <a:pt x="774637" y="220079"/>
                </a:lnTo>
                <a:lnTo>
                  <a:pt x="746676" y="233953"/>
                </a:lnTo>
                <a:lnTo>
                  <a:pt x="733427" y="241917"/>
                </a:lnTo>
                <a:lnTo>
                  <a:pt x="718881" y="251035"/>
                </a:lnTo>
                <a:lnTo>
                  <a:pt x="703468" y="261877"/>
                </a:lnTo>
                <a:lnTo>
                  <a:pt x="687476" y="273867"/>
                </a:lnTo>
                <a:lnTo>
                  <a:pt x="625300" y="322779"/>
                </a:lnTo>
                <a:lnTo>
                  <a:pt x="611552" y="334471"/>
                </a:lnTo>
                <a:lnTo>
                  <a:pt x="598578" y="346076"/>
                </a:lnTo>
                <a:lnTo>
                  <a:pt x="575907" y="367225"/>
                </a:lnTo>
                <a:lnTo>
                  <a:pt x="552433" y="389841"/>
                </a:lnTo>
                <a:lnTo>
                  <a:pt x="516083" y="425843"/>
                </a:lnTo>
                <a:lnTo>
                  <a:pt x="513977" y="428898"/>
                </a:lnTo>
                <a:lnTo>
                  <a:pt x="511636" y="434832"/>
                </a:lnTo>
                <a:lnTo>
                  <a:pt x="510059" y="436796"/>
                </a:lnTo>
                <a:lnTo>
                  <a:pt x="508055" y="438105"/>
                </a:lnTo>
                <a:lnTo>
                  <a:pt x="505766" y="438977"/>
                </a:lnTo>
                <a:lnTo>
                  <a:pt x="504241" y="440511"/>
                </a:lnTo>
                <a:lnTo>
                  <a:pt x="503224" y="442487"/>
                </a:lnTo>
                <a:lnTo>
                  <a:pt x="502546" y="444756"/>
                </a:lnTo>
                <a:lnTo>
                  <a:pt x="503047" y="444364"/>
                </a:lnTo>
                <a:lnTo>
                  <a:pt x="508301" y="434711"/>
                </a:lnTo>
                <a:lnTo>
                  <a:pt x="513241" y="425033"/>
                </a:lnTo>
                <a:lnTo>
                  <a:pt x="526231" y="411842"/>
                </a:lnTo>
                <a:lnTo>
                  <a:pt x="535029" y="404324"/>
                </a:lnTo>
                <a:lnTo>
                  <a:pt x="549884" y="390890"/>
                </a:lnTo>
                <a:lnTo>
                  <a:pt x="563789" y="379522"/>
                </a:lnTo>
                <a:lnTo>
                  <a:pt x="586731" y="365862"/>
                </a:lnTo>
                <a:lnTo>
                  <a:pt x="599852" y="352206"/>
                </a:lnTo>
                <a:lnTo>
                  <a:pt x="617111" y="341692"/>
                </a:lnTo>
                <a:lnTo>
                  <a:pt x="645710" y="327878"/>
                </a:lnTo>
                <a:lnTo>
                  <a:pt x="666386" y="314370"/>
                </a:lnTo>
                <a:lnTo>
                  <a:pt x="679900" y="304100"/>
                </a:lnTo>
                <a:lnTo>
                  <a:pt x="694626" y="292491"/>
                </a:lnTo>
                <a:lnTo>
                  <a:pt x="708252" y="282846"/>
                </a:lnTo>
                <a:lnTo>
                  <a:pt x="721147" y="274512"/>
                </a:lnTo>
                <a:lnTo>
                  <a:pt x="733553" y="267051"/>
                </a:lnTo>
                <a:lnTo>
                  <a:pt x="760037" y="253680"/>
                </a:lnTo>
                <a:lnTo>
                  <a:pt x="784826" y="241388"/>
                </a:lnTo>
                <a:lnTo>
                  <a:pt x="802193" y="229574"/>
                </a:lnTo>
                <a:lnTo>
                  <a:pt x="822681" y="216764"/>
                </a:lnTo>
                <a:lnTo>
                  <a:pt x="845717" y="204855"/>
                </a:lnTo>
                <a:lnTo>
                  <a:pt x="853703" y="202542"/>
                </a:lnTo>
                <a:lnTo>
                  <a:pt x="856214" y="200973"/>
                </a:lnTo>
                <a:lnTo>
                  <a:pt x="857888" y="198975"/>
                </a:lnTo>
                <a:lnTo>
                  <a:pt x="859003" y="196690"/>
                </a:lnTo>
                <a:lnTo>
                  <a:pt x="860699" y="195167"/>
                </a:lnTo>
                <a:lnTo>
                  <a:pt x="862784" y="194151"/>
                </a:lnTo>
                <a:lnTo>
                  <a:pt x="868420" y="192521"/>
                </a:lnTo>
                <a:lnTo>
                  <a:pt x="864111" y="189759"/>
                </a:lnTo>
                <a:lnTo>
                  <a:pt x="856798" y="186308"/>
                </a:lnTo>
                <a:lnTo>
                  <a:pt x="850373" y="184775"/>
                </a:lnTo>
                <a:lnTo>
                  <a:pt x="831644" y="182838"/>
                </a:lnTo>
                <a:lnTo>
                  <a:pt x="812356" y="176775"/>
                </a:lnTo>
                <a:lnTo>
                  <a:pt x="790298" y="171648"/>
                </a:lnTo>
                <a:lnTo>
                  <a:pt x="769700" y="168734"/>
                </a:lnTo>
                <a:lnTo>
                  <a:pt x="751973" y="166486"/>
                </a:lnTo>
                <a:lnTo>
                  <a:pt x="725070" y="157282"/>
                </a:lnTo>
                <a:lnTo>
                  <a:pt x="699605" y="144015"/>
                </a:lnTo>
                <a:lnTo>
                  <a:pt x="677005" y="131688"/>
                </a:lnTo>
                <a:lnTo>
                  <a:pt x="657435" y="123034"/>
                </a:lnTo>
                <a:lnTo>
                  <a:pt x="634132" y="116012"/>
                </a:lnTo>
                <a:lnTo>
                  <a:pt x="610759" y="109717"/>
                </a:lnTo>
                <a:lnTo>
                  <a:pt x="584032" y="100818"/>
                </a:lnTo>
                <a:lnTo>
                  <a:pt x="572610" y="97914"/>
                </a:lnTo>
                <a:lnTo>
                  <a:pt x="535480" y="8925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SMARTPenAnnotation228"/>
          <p:cNvSpPr/>
          <p:nvPr/>
        </p:nvSpPr>
        <p:spPr>
          <a:xfrm>
            <a:off x="6123622" y="2366010"/>
            <a:ext cx="77154" cy="351473"/>
          </a:xfrm>
          <a:custGeom>
            <a:avLst/>
            <a:gdLst/>
            <a:ahLst/>
            <a:cxnLst/>
            <a:rect l="0" t="0" r="0" b="0"/>
            <a:pathLst>
              <a:path w="77154" h="351473">
                <a:moveTo>
                  <a:pt x="0" y="0"/>
                </a:moveTo>
                <a:lnTo>
                  <a:pt x="19313" y="19312"/>
                </a:lnTo>
                <a:lnTo>
                  <a:pt x="22400" y="24305"/>
                </a:lnTo>
                <a:lnTo>
                  <a:pt x="25411" y="30491"/>
                </a:lnTo>
                <a:lnTo>
                  <a:pt x="28371" y="37472"/>
                </a:lnTo>
                <a:lnTo>
                  <a:pt x="31296" y="44984"/>
                </a:lnTo>
                <a:lnTo>
                  <a:pt x="37087" y="60950"/>
                </a:lnTo>
                <a:lnTo>
                  <a:pt x="45702" y="86004"/>
                </a:lnTo>
                <a:lnTo>
                  <a:pt x="48565" y="93531"/>
                </a:lnTo>
                <a:lnTo>
                  <a:pt x="51427" y="100454"/>
                </a:lnTo>
                <a:lnTo>
                  <a:pt x="54287" y="106974"/>
                </a:lnTo>
                <a:lnTo>
                  <a:pt x="57146" y="116083"/>
                </a:lnTo>
                <a:lnTo>
                  <a:pt x="60005" y="126919"/>
                </a:lnTo>
                <a:lnTo>
                  <a:pt x="62863" y="138905"/>
                </a:lnTo>
                <a:lnTo>
                  <a:pt x="65722" y="152611"/>
                </a:lnTo>
                <a:lnTo>
                  <a:pt x="71437" y="183079"/>
                </a:lnTo>
                <a:lnTo>
                  <a:pt x="73342" y="198253"/>
                </a:lnTo>
                <a:lnTo>
                  <a:pt x="74612" y="213131"/>
                </a:lnTo>
                <a:lnTo>
                  <a:pt x="75459" y="227812"/>
                </a:lnTo>
                <a:lnTo>
                  <a:pt x="76400" y="269524"/>
                </a:lnTo>
                <a:lnTo>
                  <a:pt x="77153" y="3514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SMARTPenAnnotation229"/>
          <p:cNvSpPr/>
          <p:nvPr/>
        </p:nvSpPr>
        <p:spPr>
          <a:xfrm>
            <a:off x="5952172" y="2914650"/>
            <a:ext cx="240031" cy="25718"/>
          </a:xfrm>
          <a:custGeom>
            <a:avLst/>
            <a:gdLst/>
            <a:ahLst/>
            <a:cxnLst/>
            <a:rect l="0" t="0" r="0" b="0"/>
            <a:pathLst>
              <a:path w="240031" h="25718">
                <a:moveTo>
                  <a:pt x="0" y="25717"/>
                </a:moveTo>
                <a:lnTo>
                  <a:pt x="18203" y="21166"/>
                </a:lnTo>
                <a:lnTo>
                  <a:pt x="24518" y="19826"/>
                </a:lnTo>
                <a:lnTo>
                  <a:pt x="29680" y="18932"/>
                </a:lnTo>
                <a:lnTo>
                  <a:pt x="34075" y="18336"/>
                </a:lnTo>
                <a:lnTo>
                  <a:pt x="39861" y="17939"/>
                </a:lnTo>
                <a:lnTo>
                  <a:pt x="46577" y="17674"/>
                </a:lnTo>
                <a:lnTo>
                  <a:pt x="67141" y="17302"/>
                </a:lnTo>
                <a:lnTo>
                  <a:pt x="73336" y="17249"/>
                </a:lnTo>
                <a:lnTo>
                  <a:pt x="105619" y="14651"/>
                </a:lnTo>
                <a:lnTo>
                  <a:pt x="127563" y="12625"/>
                </a:lnTo>
                <a:lnTo>
                  <a:pt x="146954" y="11274"/>
                </a:lnTo>
                <a:lnTo>
                  <a:pt x="164644" y="10373"/>
                </a:lnTo>
                <a:lnTo>
                  <a:pt x="181200" y="9773"/>
                </a:lnTo>
                <a:lnTo>
                  <a:pt x="194143" y="8420"/>
                </a:lnTo>
                <a:lnTo>
                  <a:pt x="204676" y="6566"/>
                </a:lnTo>
                <a:lnTo>
                  <a:pt x="213603" y="4377"/>
                </a:lnTo>
                <a:lnTo>
                  <a:pt x="220507" y="2918"/>
                </a:lnTo>
                <a:lnTo>
                  <a:pt x="226062" y="1945"/>
                </a:lnTo>
                <a:lnTo>
                  <a:pt x="240030"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SMARTPenAnnotation230"/>
          <p:cNvSpPr/>
          <p:nvPr/>
        </p:nvSpPr>
        <p:spPr>
          <a:xfrm>
            <a:off x="6295072" y="2777489"/>
            <a:ext cx="68581" cy="291467"/>
          </a:xfrm>
          <a:custGeom>
            <a:avLst/>
            <a:gdLst/>
            <a:ahLst/>
            <a:cxnLst/>
            <a:rect l="0" t="0" r="0" b="0"/>
            <a:pathLst>
              <a:path w="68581" h="291467">
                <a:moveTo>
                  <a:pt x="0" y="0"/>
                </a:moveTo>
                <a:lnTo>
                  <a:pt x="11932" y="35796"/>
                </a:lnTo>
                <a:lnTo>
                  <a:pt x="19908" y="57185"/>
                </a:lnTo>
                <a:lnTo>
                  <a:pt x="24702" y="69556"/>
                </a:lnTo>
                <a:lnTo>
                  <a:pt x="27898" y="80661"/>
                </a:lnTo>
                <a:lnTo>
                  <a:pt x="30029" y="90921"/>
                </a:lnTo>
                <a:lnTo>
                  <a:pt x="31449" y="100620"/>
                </a:lnTo>
                <a:lnTo>
                  <a:pt x="35568" y="124095"/>
                </a:lnTo>
                <a:lnTo>
                  <a:pt x="37999" y="137023"/>
                </a:lnTo>
                <a:lnTo>
                  <a:pt x="40573" y="148499"/>
                </a:lnTo>
                <a:lnTo>
                  <a:pt x="43241" y="159007"/>
                </a:lnTo>
                <a:lnTo>
                  <a:pt x="45973" y="168870"/>
                </a:lnTo>
                <a:lnTo>
                  <a:pt x="47793" y="177350"/>
                </a:lnTo>
                <a:lnTo>
                  <a:pt x="49007" y="184909"/>
                </a:lnTo>
                <a:lnTo>
                  <a:pt x="49817" y="191853"/>
                </a:lnTo>
                <a:lnTo>
                  <a:pt x="51308" y="198387"/>
                </a:lnTo>
                <a:lnTo>
                  <a:pt x="53256" y="204648"/>
                </a:lnTo>
                <a:lnTo>
                  <a:pt x="55506" y="210727"/>
                </a:lnTo>
                <a:lnTo>
                  <a:pt x="57007" y="216685"/>
                </a:lnTo>
                <a:lnTo>
                  <a:pt x="58007" y="222562"/>
                </a:lnTo>
                <a:lnTo>
                  <a:pt x="58674" y="228385"/>
                </a:lnTo>
                <a:lnTo>
                  <a:pt x="60071" y="234172"/>
                </a:lnTo>
                <a:lnTo>
                  <a:pt x="61955" y="239935"/>
                </a:lnTo>
                <a:lnTo>
                  <a:pt x="64163" y="245682"/>
                </a:lnTo>
                <a:lnTo>
                  <a:pt x="65635" y="250465"/>
                </a:lnTo>
                <a:lnTo>
                  <a:pt x="67271" y="258321"/>
                </a:lnTo>
                <a:lnTo>
                  <a:pt x="67999" y="264987"/>
                </a:lnTo>
                <a:lnTo>
                  <a:pt x="68580" y="29146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SMARTPenAnnotation231"/>
          <p:cNvSpPr/>
          <p:nvPr/>
        </p:nvSpPr>
        <p:spPr>
          <a:xfrm>
            <a:off x="5506507" y="2340292"/>
            <a:ext cx="34186" cy="291466"/>
          </a:xfrm>
          <a:custGeom>
            <a:avLst/>
            <a:gdLst/>
            <a:ahLst/>
            <a:cxnLst/>
            <a:rect l="0" t="0" r="0" b="0"/>
            <a:pathLst>
              <a:path w="34186" h="291466">
                <a:moveTo>
                  <a:pt x="8468" y="0"/>
                </a:moveTo>
                <a:lnTo>
                  <a:pt x="8468" y="9102"/>
                </a:lnTo>
                <a:lnTo>
                  <a:pt x="7515" y="13688"/>
                </a:lnTo>
                <a:lnTo>
                  <a:pt x="5928" y="18650"/>
                </a:lnTo>
                <a:lnTo>
                  <a:pt x="3917" y="23864"/>
                </a:lnTo>
                <a:lnTo>
                  <a:pt x="2576" y="29244"/>
                </a:lnTo>
                <a:lnTo>
                  <a:pt x="1682" y="34736"/>
                </a:lnTo>
                <a:lnTo>
                  <a:pt x="1087" y="40303"/>
                </a:lnTo>
                <a:lnTo>
                  <a:pt x="689" y="45918"/>
                </a:lnTo>
                <a:lnTo>
                  <a:pt x="425" y="51567"/>
                </a:lnTo>
                <a:lnTo>
                  <a:pt x="248" y="57238"/>
                </a:lnTo>
                <a:lnTo>
                  <a:pt x="0" y="115279"/>
                </a:lnTo>
                <a:lnTo>
                  <a:pt x="917" y="135908"/>
                </a:lnTo>
                <a:lnTo>
                  <a:pt x="2482" y="154422"/>
                </a:lnTo>
                <a:lnTo>
                  <a:pt x="4477" y="171528"/>
                </a:lnTo>
                <a:lnTo>
                  <a:pt x="7713" y="189600"/>
                </a:lnTo>
                <a:lnTo>
                  <a:pt x="11774" y="208315"/>
                </a:lnTo>
                <a:lnTo>
                  <a:pt x="16386" y="227459"/>
                </a:lnTo>
                <a:lnTo>
                  <a:pt x="20414" y="242127"/>
                </a:lnTo>
                <a:lnTo>
                  <a:pt x="24052" y="253810"/>
                </a:lnTo>
                <a:lnTo>
                  <a:pt x="34185" y="29146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SMARTPenAnnotation232"/>
          <p:cNvSpPr/>
          <p:nvPr/>
        </p:nvSpPr>
        <p:spPr>
          <a:xfrm>
            <a:off x="5206365" y="2940367"/>
            <a:ext cx="205740" cy="42157"/>
          </a:xfrm>
          <a:custGeom>
            <a:avLst/>
            <a:gdLst/>
            <a:ahLst/>
            <a:cxnLst/>
            <a:rect l="0" t="0" r="0" b="0"/>
            <a:pathLst>
              <a:path w="205740" h="42157">
                <a:moveTo>
                  <a:pt x="0" y="25718"/>
                </a:moveTo>
                <a:lnTo>
                  <a:pt x="0" y="34819"/>
                </a:lnTo>
                <a:lnTo>
                  <a:pt x="952" y="37500"/>
                </a:lnTo>
                <a:lnTo>
                  <a:pt x="2540" y="39288"/>
                </a:lnTo>
                <a:lnTo>
                  <a:pt x="4551" y="40479"/>
                </a:lnTo>
                <a:lnTo>
                  <a:pt x="6843" y="41274"/>
                </a:lnTo>
                <a:lnTo>
                  <a:pt x="11931" y="42156"/>
                </a:lnTo>
                <a:lnTo>
                  <a:pt x="15574" y="41439"/>
                </a:lnTo>
                <a:lnTo>
                  <a:pt x="19908" y="40009"/>
                </a:lnTo>
                <a:lnTo>
                  <a:pt x="24701" y="38102"/>
                </a:lnTo>
                <a:lnTo>
                  <a:pt x="28850" y="36832"/>
                </a:lnTo>
                <a:lnTo>
                  <a:pt x="32568" y="35985"/>
                </a:lnTo>
                <a:lnTo>
                  <a:pt x="35999" y="35420"/>
                </a:lnTo>
                <a:lnTo>
                  <a:pt x="40192" y="34091"/>
                </a:lnTo>
                <a:lnTo>
                  <a:pt x="44892" y="32252"/>
                </a:lnTo>
                <a:lnTo>
                  <a:pt x="49930" y="30074"/>
                </a:lnTo>
                <a:lnTo>
                  <a:pt x="55194" y="28622"/>
                </a:lnTo>
                <a:lnTo>
                  <a:pt x="60609" y="27654"/>
                </a:lnTo>
                <a:lnTo>
                  <a:pt x="66123" y="27008"/>
                </a:lnTo>
                <a:lnTo>
                  <a:pt x="71704" y="25625"/>
                </a:lnTo>
                <a:lnTo>
                  <a:pt x="77331" y="23751"/>
                </a:lnTo>
                <a:lnTo>
                  <a:pt x="82986" y="21549"/>
                </a:lnTo>
                <a:lnTo>
                  <a:pt x="96890" y="16562"/>
                </a:lnTo>
                <a:lnTo>
                  <a:pt x="104598" y="13899"/>
                </a:lnTo>
                <a:lnTo>
                  <a:pt x="111642" y="12124"/>
                </a:lnTo>
                <a:lnTo>
                  <a:pt x="118243" y="10940"/>
                </a:lnTo>
                <a:lnTo>
                  <a:pt x="20573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SMARTPenAnnotation233"/>
          <p:cNvSpPr/>
          <p:nvPr/>
        </p:nvSpPr>
        <p:spPr>
          <a:xfrm>
            <a:off x="5489257" y="2863224"/>
            <a:ext cx="222886" cy="244623"/>
          </a:xfrm>
          <a:custGeom>
            <a:avLst/>
            <a:gdLst/>
            <a:ahLst/>
            <a:cxnLst/>
            <a:rect l="0" t="0" r="0" b="0"/>
            <a:pathLst>
              <a:path w="222886" h="244623">
                <a:moveTo>
                  <a:pt x="0" y="8563"/>
                </a:moveTo>
                <a:lnTo>
                  <a:pt x="13652" y="4012"/>
                </a:lnTo>
                <a:lnTo>
                  <a:pt x="18627" y="2671"/>
                </a:lnTo>
                <a:lnTo>
                  <a:pt x="22895" y="1778"/>
                </a:lnTo>
                <a:lnTo>
                  <a:pt x="26694" y="1182"/>
                </a:lnTo>
                <a:lnTo>
                  <a:pt x="32083" y="785"/>
                </a:lnTo>
                <a:lnTo>
                  <a:pt x="38534" y="520"/>
                </a:lnTo>
                <a:lnTo>
                  <a:pt x="58725" y="147"/>
                </a:lnTo>
                <a:lnTo>
                  <a:pt x="99937" y="0"/>
                </a:lnTo>
                <a:lnTo>
                  <a:pt x="106630" y="949"/>
                </a:lnTo>
                <a:lnTo>
                  <a:pt x="113949" y="2535"/>
                </a:lnTo>
                <a:lnTo>
                  <a:pt x="121686" y="4544"/>
                </a:lnTo>
                <a:lnTo>
                  <a:pt x="127797" y="6836"/>
                </a:lnTo>
                <a:lnTo>
                  <a:pt x="132823" y="9317"/>
                </a:lnTo>
                <a:lnTo>
                  <a:pt x="137126" y="11923"/>
                </a:lnTo>
                <a:lnTo>
                  <a:pt x="140947" y="14613"/>
                </a:lnTo>
                <a:lnTo>
                  <a:pt x="147733" y="20142"/>
                </a:lnTo>
                <a:lnTo>
                  <a:pt x="149924" y="22950"/>
                </a:lnTo>
                <a:lnTo>
                  <a:pt x="152358" y="28610"/>
                </a:lnTo>
                <a:lnTo>
                  <a:pt x="155980" y="34300"/>
                </a:lnTo>
                <a:lnTo>
                  <a:pt x="158279" y="37151"/>
                </a:lnTo>
                <a:lnTo>
                  <a:pt x="159812" y="42862"/>
                </a:lnTo>
                <a:lnTo>
                  <a:pt x="160834" y="50479"/>
                </a:lnTo>
                <a:lnTo>
                  <a:pt x="161515" y="59367"/>
                </a:lnTo>
                <a:lnTo>
                  <a:pt x="161017" y="67197"/>
                </a:lnTo>
                <a:lnTo>
                  <a:pt x="159732" y="74323"/>
                </a:lnTo>
                <a:lnTo>
                  <a:pt x="157923" y="80978"/>
                </a:lnTo>
                <a:lnTo>
                  <a:pt x="154812" y="87319"/>
                </a:lnTo>
                <a:lnTo>
                  <a:pt x="150833" y="93452"/>
                </a:lnTo>
                <a:lnTo>
                  <a:pt x="146276" y="99446"/>
                </a:lnTo>
                <a:lnTo>
                  <a:pt x="136131" y="113726"/>
                </a:lnTo>
                <a:lnTo>
                  <a:pt x="130760" y="121534"/>
                </a:lnTo>
                <a:lnTo>
                  <a:pt x="123368" y="130549"/>
                </a:lnTo>
                <a:lnTo>
                  <a:pt x="114631" y="140370"/>
                </a:lnTo>
                <a:lnTo>
                  <a:pt x="104995" y="150727"/>
                </a:lnTo>
                <a:lnTo>
                  <a:pt x="97619" y="159536"/>
                </a:lnTo>
                <a:lnTo>
                  <a:pt x="91750" y="167314"/>
                </a:lnTo>
                <a:lnTo>
                  <a:pt x="86884" y="174405"/>
                </a:lnTo>
                <a:lnTo>
                  <a:pt x="82688" y="181037"/>
                </a:lnTo>
                <a:lnTo>
                  <a:pt x="78938" y="187363"/>
                </a:lnTo>
                <a:lnTo>
                  <a:pt x="75485" y="193486"/>
                </a:lnTo>
                <a:lnTo>
                  <a:pt x="72231" y="198520"/>
                </a:lnTo>
                <a:lnTo>
                  <a:pt x="69109" y="202828"/>
                </a:lnTo>
                <a:lnTo>
                  <a:pt x="63100" y="210156"/>
                </a:lnTo>
                <a:lnTo>
                  <a:pt x="57254" y="216587"/>
                </a:lnTo>
                <a:lnTo>
                  <a:pt x="55315" y="219636"/>
                </a:lnTo>
                <a:lnTo>
                  <a:pt x="53159" y="225563"/>
                </a:lnTo>
                <a:lnTo>
                  <a:pt x="52202" y="231373"/>
                </a:lnTo>
                <a:lnTo>
                  <a:pt x="51586" y="238312"/>
                </a:lnTo>
                <a:lnTo>
                  <a:pt x="54042" y="241801"/>
                </a:lnTo>
                <a:lnTo>
                  <a:pt x="56030" y="244065"/>
                </a:lnTo>
                <a:lnTo>
                  <a:pt x="58309" y="244622"/>
                </a:lnTo>
                <a:lnTo>
                  <a:pt x="60780" y="244041"/>
                </a:lnTo>
                <a:lnTo>
                  <a:pt x="63380" y="242701"/>
                </a:lnTo>
                <a:lnTo>
                  <a:pt x="67018" y="241807"/>
                </a:lnTo>
                <a:lnTo>
                  <a:pt x="71349" y="241212"/>
                </a:lnTo>
                <a:lnTo>
                  <a:pt x="76141" y="240815"/>
                </a:lnTo>
                <a:lnTo>
                  <a:pt x="81241" y="239598"/>
                </a:lnTo>
                <a:lnTo>
                  <a:pt x="86546" y="237834"/>
                </a:lnTo>
                <a:lnTo>
                  <a:pt x="91987" y="235705"/>
                </a:lnTo>
                <a:lnTo>
                  <a:pt x="97519" y="233334"/>
                </a:lnTo>
                <a:lnTo>
                  <a:pt x="108747" y="228159"/>
                </a:lnTo>
                <a:lnTo>
                  <a:pt x="125778" y="219890"/>
                </a:lnTo>
                <a:lnTo>
                  <a:pt x="132430" y="217075"/>
                </a:lnTo>
                <a:lnTo>
                  <a:pt x="139722" y="214246"/>
                </a:lnTo>
                <a:lnTo>
                  <a:pt x="147440" y="211408"/>
                </a:lnTo>
                <a:lnTo>
                  <a:pt x="154491" y="209515"/>
                </a:lnTo>
                <a:lnTo>
                  <a:pt x="161096" y="208254"/>
                </a:lnTo>
                <a:lnTo>
                  <a:pt x="167405" y="207413"/>
                </a:lnTo>
                <a:lnTo>
                  <a:pt x="173516" y="205900"/>
                </a:lnTo>
                <a:lnTo>
                  <a:pt x="179495" y="203938"/>
                </a:lnTo>
                <a:lnTo>
                  <a:pt x="185386" y="201678"/>
                </a:lnTo>
                <a:lnTo>
                  <a:pt x="191218" y="200172"/>
                </a:lnTo>
                <a:lnTo>
                  <a:pt x="197011" y="199167"/>
                </a:lnTo>
                <a:lnTo>
                  <a:pt x="222885" y="188586"/>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SMARTPenAnnotation234"/>
          <p:cNvSpPr/>
          <p:nvPr/>
        </p:nvSpPr>
        <p:spPr>
          <a:xfrm>
            <a:off x="5129212" y="2408872"/>
            <a:ext cx="51436" cy="300039"/>
          </a:xfrm>
          <a:custGeom>
            <a:avLst/>
            <a:gdLst/>
            <a:ahLst/>
            <a:cxnLst/>
            <a:rect l="0" t="0" r="0" b="0"/>
            <a:pathLst>
              <a:path w="51436" h="300039">
                <a:moveTo>
                  <a:pt x="0" y="0"/>
                </a:moveTo>
                <a:lnTo>
                  <a:pt x="11931" y="35795"/>
                </a:lnTo>
                <a:lnTo>
                  <a:pt x="14622" y="53391"/>
                </a:lnTo>
                <a:lnTo>
                  <a:pt x="17368" y="77504"/>
                </a:lnTo>
                <a:lnTo>
                  <a:pt x="22007" y="126839"/>
                </a:lnTo>
                <a:lnTo>
                  <a:pt x="24068" y="155115"/>
                </a:lnTo>
                <a:lnTo>
                  <a:pt x="25571" y="166275"/>
                </a:lnTo>
                <a:lnTo>
                  <a:pt x="27525" y="176573"/>
                </a:lnTo>
                <a:lnTo>
                  <a:pt x="29780" y="186295"/>
                </a:lnTo>
                <a:lnTo>
                  <a:pt x="31283" y="194682"/>
                </a:lnTo>
                <a:lnTo>
                  <a:pt x="32286" y="202178"/>
                </a:lnTo>
                <a:lnTo>
                  <a:pt x="32954" y="209080"/>
                </a:lnTo>
                <a:lnTo>
                  <a:pt x="34352" y="215587"/>
                </a:lnTo>
                <a:lnTo>
                  <a:pt x="36237" y="221830"/>
                </a:lnTo>
                <a:lnTo>
                  <a:pt x="38445" y="227896"/>
                </a:lnTo>
                <a:lnTo>
                  <a:pt x="40870" y="236703"/>
                </a:lnTo>
                <a:lnTo>
                  <a:pt x="43439" y="247337"/>
                </a:lnTo>
                <a:lnTo>
                  <a:pt x="51435" y="30003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SMARTPenAnnotation235"/>
          <p:cNvSpPr/>
          <p:nvPr/>
        </p:nvSpPr>
        <p:spPr>
          <a:xfrm>
            <a:off x="4503420" y="2948939"/>
            <a:ext cx="197168" cy="51437"/>
          </a:xfrm>
          <a:custGeom>
            <a:avLst/>
            <a:gdLst/>
            <a:ahLst/>
            <a:cxnLst/>
            <a:rect l="0" t="0" r="0" b="0"/>
            <a:pathLst>
              <a:path w="197168" h="51437">
                <a:moveTo>
                  <a:pt x="0" y="51436"/>
                </a:moveTo>
                <a:lnTo>
                  <a:pt x="13652" y="46885"/>
                </a:lnTo>
                <a:lnTo>
                  <a:pt x="20531" y="45544"/>
                </a:lnTo>
                <a:lnTo>
                  <a:pt x="27975" y="44650"/>
                </a:lnTo>
                <a:lnTo>
                  <a:pt x="35795" y="44055"/>
                </a:lnTo>
                <a:lnTo>
                  <a:pt x="42913" y="41753"/>
                </a:lnTo>
                <a:lnTo>
                  <a:pt x="49564" y="38313"/>
                </a:lnTo>
                <a:lnTo>
                  <a:pt x="55902" y="34114"/>
                </a:lnTo>
                <a:lnTo>
                  <a:pt x="62986" y="30363"/>
                </a:lnTo>
                <a:lnTo>
                  <a:pt x="70565" y="26910"/>
                </a:lnTo>
                <a:lnTo>
                  <a:pt x="78476" y="23655"/>
                </a:lnTo>
                <a:lnTo>
                  <a:pt x="88512" y="20533"/>
                </a:lnTo>
                <a:lnTo>
                  <a:pt x="99966" y="17499"/>
                </a:lnTo>
                <a:lnTo>
                  <a:pt x="19716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SMARTPenAnnotation236"/>
          <p:cNvSpPr/>
          <p:nvPr/>
        </p:nvSpPr>
        <p:spPr>
          <a:xfrm>
            <a:off x="4829175" y="2838793"/>
            <a:ext cx="238168" cy="356656"/>
          </a:xfrm>
          <a:custGeom>
            <a:avLst/>
            <a:gdLst/>
            <a:ahLst/>
            <a:cxnLst/>
            <a:rect l="0" t="0" r="0" b="0"/>
            <a:pathLst>
              <a:path w="238168" h="356656">
                <a:moveTo>
                  <a:pt x="0" y="15849"/>
                </a:moveTo>
                <a:lnTo>
                  <a:pt x="18203" y="11298"/>
                </a:lnTo>
                <a:lnTo>
                  <a:pt x="25470" y="9958"/>
                </a:lnTo>
                <a:lnTo>
                  <a:pt x="32220" y="9064"/>
                </a:lnTo>
                <a:lnTo>
                  <a:pt x="38625" y="8468"/>
                </a:lnTo>
                <a:lnTo>
                  <a:pt x="44799" y="7118"/>
                </a:lnTo>
                <a:lnTo>
                  <a:pt x="50821" y="5266"/>
                </a:lnTo>
                <a:lnTo>
                  <a:pt x="56741" y="3079"/>
                </a:lnTo>
                <a:lnTo>
                  <a:pt x="65449" y="1621"/>
                </a:lnTo>
                <a:lnTo>
                  <a:pt x="76018" y="648"/>
                </a:lnTo>
                <a:lnTo>
                  <a:pt x="87826" y="0"/>
                </a:lnTo>
                <a:lnTo>
                  <a:pt x="99508" y="521"/>
                </a:lnTo>
                <a:lnTo>
                  <a:pt x="111106" y="1820"/>
                </a:lnTo>
                <a:lnTo>
                  <a:pt x="122648" y="3639"/>
                </a:lnTo>
                <a:lnTo>
                  <a:pt x="132248" y="5804"/>
                </a:lnTo>
                <a:lnTo>
                  <a:pt x="140553" y="8200"/>
                </a:lnTo>
                <a:lnTo>
                  <a:pt x="147994" y="10749"/>
                </a:lnTo>
                <a:lnTo>
                  <a:pt x="152955" y="13402"/>
                </a:lnTo>
                <a:lnTo>
                  <a:pt x="156262" y="16123"/>
                </a:lnTo>
                <a:lnTo>
                  <a:pt x="158467" y="18889"/>
                </a:lnTo>
                <a:lnTo>
                  <a:pt x="158985" y="23591"/>
                </a:lnTo>
                <a:lnTo>
                  <a:pt x="158377" y="29583"/>
                </a:lnTo>
                <a:lnTo>
                  <a:pt x="157019" y="36435"/>
                </a:lnTo>
                <a:lnTo>
                  <a:pt x="152305" y="45766"/>
                </a:lnTo>
                <a:lnTo>
                  <a:pt x="145351" y="56748"/>
                </a:lnTo>
                <a:lnTo>
                  <a:pt x="136906" y="68833"/>
                </a:lnTo>
                <a:lnTo>
                  <a:pt x="129370" y="78794"/>
                </a:lnTo>
                <a:lnTo>
                  <a:pt x="122442" y="87340"/>
                </a:lnTo>
                <a:lnTo>
                  <a:pt x="115918" y="94942"/>
                </a:lnTo>
                <a:lnTo>
                  <a:pt x="106806" y="103820"/>
                </a:lnTo>
                <a:lnTo>
                  <a:pt x="95969" y="113549"/>
                </a:lnTo>
                <a:lnTo>
                  <a:pt x="83982" y="123845"/>
                </a:lnTo>
                <a:lnTo>
                  <a:pt x="74085" y="131661"/>
                </a:lnTo>
                <a:lnTo>
                  <a:pt x="65582" y="137825"/>
                </a:lnTo>
                <a:lnTo>
                  <a:pt x="58009" y="142886"/>
                </a:lnTo>
                <a:lnTo>
                  <a:pt x="52960" y="147213"/>
                </a:lnTo>
                <a:lnTo>
                  <a:pt x="49594" y="151050"/>
                </a:lnTo>
                <a:lnTo>
                  <a:pt x="42317" y="161001"/>
                </a:lnTo>
                <a:lnTo>
                  <a:pt x="35875" y="168346"/>
                </a:lnTo>
                <a:lnTo>
                  <a:pt x="36299" y="168949"/>
                </a:lnTo>
                <a:lnTo>
                  <a:pt x="37534" y="169351"/>
                </a:lnTo>
                <a:lnTo>
                  <a:pt x="39310" y="169619"/>
                </a:lnTo>
                <a:lnTo>
                  <a:pt x="41447" y="168844"/>
                </a:lnTo>
                <a:lnTo>
                  <a:pt x="49957" y="163204"/>
                </a:lnTo>
                <a:lnTo>
                  <a:pt x="54259" y="160758"/>
                </a:lnTo>
                <a:lnTo>
                  <a:pt x="64120" y="155501"/>
                </a:lnTo>
                <a:lnTo>
                  <a:pt x="74852" y="149989"/>
                </a:lnTo>
                <a:lnTo>
                  <a:pt x="81334" y="148138"/>
                </a:lnTo>
                <a:lnTo>
                  <a:pt x="88513" y="146904"/>
                </a:lnTo>
                <a:lnTo>
                  <a:pt x="96156" y="146082"/>
                </a:lnTo>
                <a:lnTo>
                  <a:pt x="119888" y="142628"/>
                </a:lnTo>
                <a:lnTo>
                  <a:pt x="134218" y="140373"/>
                </a:lnTo>
                <a:lnTo>
                  <a:pt x="146628" y="139823"/>
                </a:lnTo>
                <a:lnTo>
                  <a:pt x="157759" y="140408"/>
                </a:lnTo>
                <a:lnTo>
                  <a:pt x="168038" y="141751"/>
                </a:lnTo>
                <a:lnTo>
                  <a:pt x="176795" y="143599"/>
                </a:lnTo>
                <a:lnTo>
                  <a:pt x="184539" y="145783"/>
                </a:lnTo>
                <a:lnTo>
                  <a:pt x="191606" y="148192"/>
                </a:lnTo>
                <a:lnTo>
                  <a:pt x="198222" y="150750"/>
                </a:lnTo>
                <a:lnTo>
                  <a:pt x="204538" y="153408"/>
                </a:lnTo>
                <a:lnTo>
                  <a:pt x="210653" y="156133"/>
                </a:lnTo>
                <a:lnTo>
                  <a:pt x="215683" y="159854"/>
                </a:lnTo>
                <a:lnTo>
                  <a:pt x="219988" y="164240"/>
                </a:lnTo>
                <a:lnTo>
                  <a:pt x="227312" y="174193"/>
                </a:lnTo>
                <a:lnTo>
                  <a:pt x="233743" y="184967"/>
                </a:lnTo>
                <a:lnTo>
                  <a:pt x="237235" y="196105"/>
                </a:lnTo>
                <a:lnTo>
                  <a:pt x="238167" y="201742"/>
                </a:lnTo>
                <a:lnTo>
                  <a:pt x="237835" y="208358"/>
                </a:lnTo>
                <a:lnTo>
                  <a:pt x="236661" y="215626"/>
                </a:lnTo>
                <a:lnTo>
                  <a:pt x="234927" y="223329"/>
                </a:lnTo>
                <a:lnTo>
                  <a:pt x="231865" y="231321"/>
                </a:lnTo>
                <a:lnTo>
                  <a:pt x="227919" y="239507"/>
                </a:lnTo>
                <a:lnTo>
                  <a:pt x="223384" y="247822"/>
                </a:lnTo>
                <a:lnTo>
                  <a:pt x="218455" y="256223"/>
                </a:lnTo>
                <a:lnTo>
                  <a:pt x="207898" y="273177"/>
                </a:lnTo>
                <a:lnTo>
                  <a:pt x="201464" y="280746"/>
                </a:lnTo>
                <a:lnTo>
                  <a:pt x="194316" y="287697"/>
                </a:lnTo>
                <a:lnTo>
                  <a:pt x="186694" y="294236"/>
                </a:lnTo>
                <a:lnTo>
                  <a:pt x="178755" y="300500"/>
                </a:lnTo>
                <a:lnTo>
                  <a:pt x="170605" y="306582"/>
                </a:lnTo>
                <a:lnTo>
                  <a:pt x="162314" y="312541"/>
                </a:lnTo>
                <a:lnTo>
                  <a:pt x="154882" y="317466"/>
                </a:lnTo>
                <a:lnTo>
                  <a:pt x="148021" y="321702"/>
                </a:lnTo>
                <a:lnTo>
                  <a:pt x="141544" y="325478"/>
                </a:lnTo>
                <a:lnTo>
                  <a:pt x="126725" y="334755"/>
                </a:lnTo>
                <a:lnTo>
                  <a:pt x="118773" y="339895"/>
                </a:lnTo>
                <a:lnTo>
                  <a:pt x="109662" y="344275"/>
                </a:lnTo>
                <a:lnTo>
                  <a:pt x="99778" y="348147"/>
                </a:lnTo>
                <a:lnTo>
                  <a:pt x="89379" y="351681"/>
                </a:lnTo>
                <a:lnTo>
                  <a:pt x="79588" y="354037"/>
                </a:lnTo>
                <a:lnTo>
                  <a:pt x="70204" y="355608"/>
                </a:lnTo>
                <a:lnTo>
                  <a:pt x="61090" y="356655"/>
                </a:lnTo>
                <a:lnTo>
                  <a:pt x="54062" y="356401"/>
                </a:lnTo>
                <a:lnTo>
                  <a:pt x="48423" y="355278"/>
                </a:lnTo>
                <a:lnTo>
                  <a:pt x="43712" y="353578"/>
                </a:lnTo>
                <a:lnTo>
                  <a:pt x="39618" y="351491"/>
                </a:lnTo>
                <a:lnTo>
                  <a:pt x="32530" y="346634"/>
                </a:lnTo>
                <a:lnTo>
                  <a:pt x="26110" y="341645"/>
                </a:lnTo>
                <a:lnTo>
                  <a:pt x="17145" y="33303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SMARTPenAnnotation237"/>
          <p:cNvSpPr/>
          <p:nvPr/>
        </p:nvSpPr>
        <p:spPr>
          <a:xfrm>
            <a:off x="4957807" y="2393486"/>
            <a:ext cx="299845" cy="254057"/>
          </a:xfrm>
          <a:custGeom>
            <a:avLst/>
            <a:gdLst/>
            <a:ahLst/>
            <a:cxnLst/>
            <a:rect l="0" t="0" r="0" b="0"/>
            <a:pathLst>
              <a:path w="299845" h="254057">
                <a:moveTo>
                  <a:pt x="119970" y="41103"/>
                </a:moveTo>
                <a:lnTo>
                  <a:pt x="105208" y="33723"/>
                </a:lnTo>
                <a:lnTo>
                  <a:pt x="98804" y="33061"/>
                </a:lnTo>
                <a:lnTo>
                  <a:pt x="94429" y="32884"/>
                </a:lnTo>
                <a:lnTo>
                  <a:pt x="91513" y="33719"/>
                </a:lnTo>
                <a:lnTo>
                  <a:pt x="89569" y="35228"/>
                </a:lnTo>
                <a:lnTo>
                  <a:pt x="84292" y="41902"/>
                </a:lnTo>
                <a:lnTo>
                  <a:pt x="81897" y="44494"/>
                </a:lnTo>
                <a:lnTo>
                  <a:pt x="74157" y="49913"/>
                </a:lnTo>
                <a:lnTo>
                  <a:pt x="65319" y="55496"/>
                </a:lnTo>
                <a:lnTo>
                  <a:pt x="58215" y="61153"/>
                </a:lnTo>
                <a:lnTo>
                  <a:pt x="51883" y="66842"/>
                </a:lnTo>
                <a:lnTo>
                  <a:pt x="44942" y="74450"/>
                </a:lnTo>
                <a:lnTo>
                  <a:pt x="40424" y="80480"/>
                </a:lnTo>
                <a:lnTo>
                  <a:pt x="35506" y="87357"/>
                </a:lnTo>
                <a:lnTo>
                  <a:pt x="31276" y="92894"/>
                </a:lnTo>
                <a:lnTo>
                  <a:pt x="27503" y="97538"/>
                </a:lnTo>
                <a:lnTo>
                  <a:pt x="24035" y="101587"/>
                </a:lnTo>
                <a:lnTo>
                  <a:pt x="20771" y="106191"/>
                </a:lnTo>
                <a:lnTo>
                  <a:pt x="17643" y="111165"/>
                </a:lnTo>
                <a:lnTo>
                  <a:pt x="14604" y="116386"/>
                </a:lnTo>
                <a:lnTo>
                  <a:pt x="11626" y="121772"/>
                </a:lnTo>
                <a:lnTo>
                  <a:pt x="5778" y="132836"/>
                </a:lnTo>
                <a:lnTo>
                  <a:pt x="3837" y="137501"/>
                </a:lnTo>
                <a:lnTo>
                  <a:pt x="1680" y="145225"/>
                </a:lnTo>
                <a:lnTo>
                  <a:pt x="1105" y="150523"/>
                </a:lnTo>
                <a:lnTo>
                  <a:pt x="722" y="156912"/>
                </a:lnTo>
                <a:lnTo>
                  <a:pt x="296" y="170679"/>
                </a:lnTo>
                <a:lnTo>
                  <a:pt x="0" y="196327"/>
                </a:lnTo>
                <a:lnTo>
                  <a:pt x="2843" y="201736"/>
                </a:lnTo>
                <a:lnTo>
                  <a:pt x="7595" y="208199"/>
                </a:lnTo>
                <a:lnTo>
                  <a:pt x="13621" y="215366"/>
                </a:lnTo>
                <a:lnTo>
                  <a:pt x="19543" y="221096"/>
                </a:lnTo>
                <a:lnTo>
                  <a:pt x="25396" y="225868"/>
                </a:lnTo>
                <a:lnTo>
                  <a:pt x="31203" y="230003"/>
                </a:lnTo>
                <a:lnTo>
                  <a:pt x="38885" y="233711"/>
                </a:lnTo>
                <a:lnTo>
                  <a:pt x="47816" y="237136"/>
                </a:lnTo>
                <a:lnTo>
                  <a:pt x="57580" y="240372"/>
                </a:lnTo>
                <a:lnTo>
                  <a:pt x="65994" y="242529"/>
                </a:lnTo>
                <a:lnTo>
                  <a:pt x="73509" y="243967"/>
                </a:lnTo>
                <a:lnTo>
                  <a:pt x="80423" y="244926"/>
                </a:lnTo>
                <a:lnTo>
                  <a:pt x="87891" y="246518"/>
                </a:lnTo>
                <a:lnTo>
                  <a:pt x="95726" y="248531"/>
                </a:lnTo>
                <a:lnTo>
                  <a:pt x="103808" y="250826"/>
                </a:lnTo>
                <a:lnTo>
                  <a:pt x="111100" y="252356"/>
                </a:lnTo>
                <a:lnTo>
                  <a:pt x="117867" y="253376"/>
                </a:lnTo>
                <a:lnTo>
                  <a:pt x="124283" y="254056"/>
                </a:lnTo>
                <a:lnTo>
                  <a:pt x="131418" y="253557"/>
                </a:lnTo>
                <a:lnTo>
                  <a:pt x="139032" y="252272"/>
                </a:lnTo>
                <a:lnTo>
                  <a:pt x="146966" y="250462"/>
                </a:lnTo>
                <a:lnTo>
                  <a:pt x="154160" y="249256"/>
                </a:lnTo>
                <a:lnTo>
                  <a:pt x="160860" y="248452"/>
                </a:lnTo>
                <a:lnTo>
                  <a:pt x="167233" y="247916"/>
                </a:lnTo>
                <a:lnTo>
                  <a:pt x="174339" y="246606"/>
                </a:lnTo>
                <a:lnTo>
                  <a:pt x="181933" y="244780"/>
                </a:lnTo>
                <a:lnTo>
                  <a:pt x="189854" y="242610"/>
                </a:lnTo>
                <a:lnTo>
                  <a:pt x="197039" y="240211"/>
                </a:lnTo>
                <a:lnTo>
                  <a:pt x="203734" y="237660"/>
                </a:lnTo>
                <a:lnTo>
                  <a:pt x="210103" y="235006"/>
                </a:lnTo>
                <a:lnTo>
                  <a:pt x="216254" y="232284"/>
                </a:lnTo>
                <a:lnTo>
                  <a:pt x="228168" y="226720"/>
                </a:lnTo>
                <a:lnTo>
                  <a:pt x="245585" y="218233"/>
                </a:lnTo>
                <a:lnTo>
                  <a:pt x="254539" y="212538"/>
                </a:lnTo>
                <a:lnTo>
                  <a:pt x="261694" y="206832"/>
                </a:lnTo>
                <a:lnTo>
                  <a:pt x="268048" y="201121"/>
                </a:lnTo>
                <a:lnTo>
                  <a:pt x="274048" y="195407"/>
                </a:lnTo>
                <a:lnTo>
                  <a:pt x="279889" y="188740"/>
                </a:lnTo>
                <a:lnTo>
                  <a:pt x="282780" y="184296"/>
                </a:lnTo>
                <a:lnTo>
                  <a:pt x="285660" y="179427"/>
                </a:lnTo>
                <a:lnTo>
                  <a:pt x="288532" y="175230"/>
                </a:lnTo>
                <a:lnTo>
                  <a:pt x="294264" y="168025"/>
                </a:lnTo>
                <a:lnTo>
                  <a:pt x="296173" y="163818"/>
                </a:lnTo>
                <a:lnTo>
                  <a:pt x="297447" y="159108"/>
                </a:lnTo>
                <a:lnTo>
                  <a:pt x="298295" y="154063"/>
                </a:lnTo>
                <a:lnTo>
                  <a:pt x="298861" y="149748"/>
                </a:lnTo>
                <a:lnTo>
                  <a:pt x="299490" y="142412"/>
                </a:lnTo>
                <a:lnTo>
                  <a:pt x="299657" y="138170"/>
                </a:lnTo>
                <a:lnTo>
                  <a:pt x="299844" y="128377"/>
                </a:lnTo>
                <a:lnTo>
                  <a:pt x="298941" y="123098"/>
                </a:lnTo>
                <a:lnTo>
                  <a:pt x="297386" y="117674"/>
                </a:lnTo>
                <a:lnTo>
                  <a:pt x="295397" y="112153"/>
                </a:lnTo>
                <a:lnTo>
                  <a:pt x="294072" y="107520"/>
                </a:lnTo>
                <a:lnTo>
                  <a:pt x="292599" y="99832"/>
                </a:lnTo>
                <a:lnTo>
                  <a:pt x="290301" y="95496"/>
                </a:lnTo>
                <a:lnTo>
                  <a:pt x="286864" y="90700"/>
                </a:lnTo>
                <a:lnTo>
                  <a:pt x="282668" y="85598"/>
                </a:lnTo>
                <a:lnTo>
                  <a:pt x="278917" y="80291"/>
                </a:lnTo>
                <a:lnTo>
                  <a:pt x="275465" y="74849"/>
                </a:lnTo>
                <a:lnTo>
                  <a:pt x="272211" y="69315"/>
                </a:lnTo>
                <a:lnTo>
                  <a:pt x="269089" y="64674"/>
                </a:lnTo>
                <a:lnTo>
                  <a:pt x="263080" y="56977"/>
                </a:lnTo>
                <a:lnTo>
                  <a:pt x="258239" y="51686"/>
                </a:lnTo>
                <a:lnTo>
                  <a:pt x="245241" y="38187"/>
                </a:lnTo>
                <a:lnTo>
                  <a:pt x="238726" y="32492"/>
                </a:lnTo>
                <a:lnTo>
                  <a:pt x="232478" y="27742"/>
                </a:lnTo>
                <a:lnTo>
                  <a:pt x="226408" y="23623"/>
                </a:lnTo>
                <a:lnTo>
                  <a:pt x="219504" y="19925"/>
                </a:lnTo>
                <a:lnTo>
                  <a:pt x="212043" y="16507"/>
                </a:lnTo>
                <a:lnTo>
                  <a:pt x="204212" y="13276"/>
                </a:lnTo>
                <a:lnTo>
                  <a:pt x="197086" y="10169"/>
                </a:lnTo>
                <a:lnTo>
                  <a:pt x="184089" y="4178"/>
                </a:lnTo>
                <a:lnTo>
                  <a:pt x="176051" y="2199"/>
                </a:lnTo>
                <a:lnTo>
                  <a:pt x="166882" y="880"/>
                </a:lnTo>
                <a:lnTo>
                  <a:pt x="156960" y="0"/>
                </a:lnTo>
                <a:lnTo>
                  <a:pt x="148440" y="366"/>
                </a:lnTo>
                <a:lnTo>
                  <a:pt x="140855" y="1563"/>
                </a:lnTo>
                <a:lnTo>
                  <a:pt x="133893" y="3313"/>
                </a:lnTo>
                <a:lnTo>
                  <a:pt x="125442" y="6385"/>
                </a:lnTo>
                <a:lnTo>
                  <a:pt x="115998" y="10338"/>
                </a:lnTo>
                <a:lnTo>
                  <a:pt x="105892" y="14878"/>
                </a:lnTo>
                <a:lnTo>
                  <a:pt x="96297" y="18857"/>
                </a:lnTo>
                <a:lnTo>
                  <a:pt x="87043" y="22463"/>
                </a:lnTo>
                <a:lnTo>
                  <a:pt x="78016" y="25819"/>
                </a:lnTo>
                <a:lnTo>
                  <a:pt x="70093" y="29009"/>
                </a:lnTo>
                <a:lnTo>
                  <a:pt x="62907" y="32088"/>
                </a:lnTo>
                <a:lnTo>
                  <a:pt x="56210" y="35093"/>
                </a:lnTo>
                <a:lnTo>
                  <a:pt x="50793" y="39001"/>
                </a:lnTo>
                <a:lnTo>
                  <a:pt x="46230" y="43512"/>
                </a:lnTo>
                <a:lnTo>
                  <a:pt x="42235" y="48424"/>
                </a:lnTo>
                <a:lnTo>
                  <a:pt x="37667" y="54557"/>
                </a:lnTo>
                <a:lnTo>
                  <a:pt x="27511" y="68990"/>
                </a:lnTo>
                <a:lnTo>
                  <a:pt x="22135" y="77792"/>
                </a:lnTo>
                <a:lnTo>
                  <a:pt x="16647" y="87470"/>
                </a:lnTo>
                <a:lnTo>
                  <a:pt x="11083" y="97732"/>
                </a:lnTo>
                <a:lnTo>
                  <a:pt x="7374" y="109336"/>
                </a:lnTo>
                <a:lnTo>
                  <a:pt x="4901" y="121834"/>
                </a:lnTo>
                <a:lnTo>
                  <a:pt x="3252" y="134929"/>
                </a:lnTo>
                <a:lnTo>
                  <a:pt x="3106" y="147469"/>
                </a:lnTo>
                <a:lnTo>
                  <a:pt x="3960" y="159639"/>
                </a:lnTo>
                <a:lnTo>
                  <a:pt x="5483" y="171562"/>
                </a:lnTo>
                <a:lnTo>
                  <a:pt x="7450" y="181416"/>
                </a:lnTo>
                <a:lnTo>
                  <a:pt x="9714" y="189890"/>
                </a:lnTo>
                <a:lnTo>
                  <a:pt x="12176" y="197445"/>
                </a:lnTo>
                <a:lnTo>
                  <a:pt x="14770" y="203433"/>
                </a:lnTo>
                <a:lnTo>
                  <a:pt x="17452" y="208379"/>
                </a:lnTo>
                <a:lnTo>
                  <a:pt x="20192" y="212627"/>
                </a:lnTo>
                <a:lnTo>
                  <a:pt x="25777" y="219889"/>
                </a:lnTo>
                <a:lnTo>
                  <a:pt x="31434" y="226291"/>
                </a:lnTo>
                <a:lnTo>
                  <a:pt x="37123" y="232312"/>
                </a:lnTo>
                <a:lnTo>
                  <a:pt x="40926" y="234298"/>
                </a:lnTo>
                <a:lnTo>
                  <a:pt x="50232" y="236505"/>
                </a:lnTo>
                <a:lnTo>
                  <a:pt x="58178" y="237486"/>
                </a:lnTo>
                <a:lnTo>
                  <a:pt x="61631" y="237748"/>
                </a:lnTo>
                <a:lnTo>
                  <a:pt x="64884" y="238875"/>
                </a:lnTo>
                <a:lnTo>
                  <a:pt x="74015" y="244059"/>
                </a:lnTo>
                <a:lnTo>
                  <a:pt x="79861" y="245606"/>
                </a:lnTo>
                <a:lnTo>
                  <a:pt x="84658" y="246019"/>
                </a:lnTo>
                <a:lnTo>
                  <a:pt x="90713" y="246294"/>
                </a:lnTo>
                <a:lnTo>
                  <a:pt x="110349" y="246681"/>
                </a:lnTo>
                <a:lnTo>
                  <a:pt x="116414" y="246735"/>
                </a:lnTo>
                <a:lnTo>
                  <a:pt x="125219" y="245818"/>
                </a:lnTo>
                <a:lnTo>
                  <a:pt x="135852" y="244255"/>
                </a:lnTo>
                <a:lnTo>
                  <a:pt x="171405" y="23827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SMARTPenAnnotation238"/>
          <p:cNvSpPr/>
          <p:nvPr/>
        </p:nvSpPr>
        <p:spPr>
          <a:xfrm>
            <a:off x="4074870" y="2380246"/>
            <a:ext cx="849207" cy="380100"/>
          </a:xfrm>
          <a:custGeom>
            <a:avLst/>
            <a:gdLst/>
            <a:ahLst/>
            <a:cxnLst/>
            <a:rect l="0" t="0" r="0" b="0"/>
            <a:pathLst>
              <a:path w="849207" h="380100">
                <a:moveTo>
                  <a:pt x="831457" y="131496"/>
                </a:moveTo>
                <a:lnTo>
                  <a:pt x="826907" y="122395"/>
                </a:lnTo>
                <a:lnTo>
                  <a:pt x="824613" y="119713"/>
                </a:lnTo>
                <a:lnTo>
                  <a:pt x="822132" y="117926"/>
                </a:lnTo>
                <a:lnTo>
                  <a:pt x="815857" y="115057"/>
                </a:lnTo>
                <a:lnTo>
                  <a:pt x="796167" y="114491"/>
                </a:lnTo>
                <a:lnTo>
                  <a:pt x="572131" y="114352"/>
                </a:lnTo>
                <a:lnTo>
                  <a:pt x="555703" y="116256"/>
                </a:lnTo>
                <a:lnTo>
                  <a:pt x="539036" y="119431"/>
                </a:lnTo>
                <a:lnTo>
                  <a:pt x="522210" y="123453"/>
                </a:lnTo>
                <a:lnTo>
                  <a:pt x="495894" y="130461"/>
                </a:lnTo>
                <a:lnTo>
                  <a:pt x="471816" y="135799"/>
                </a:lnTo>
                <a:lnTo>
                  <a:pt x="457393" y="137222"/>
                </a:lnTo>
                <a:lnTo>
                  <a:pt x="442064" y="138171"/>
                </a:lnTo>
                <a:lnTo>
                  <a:pt x="425176" y="139756"/>
                </a:lnTo>
                <a:lnTo>
                  <a:pt x="373363" y="145585"/>
                </a:lnTo>
                <a:lnTo>
                  <a:pt x="348777" y="147283"/>
                </a:lnTo>
                <a:lnTo>
                  <a:pt x="335363" y="149641"/>
                </a:lnTo>
                <a:lnTo>
                  <a:pt x="320705" y="153117"/>
                </a:lnTo>
                <a:lnTo>
                  <a:pt x="265219" y="167834"/>
                </a:lnTo>
                <a:lnTo>
                  <a:pt x="246103" y="173999"/>
                </a:lnTo>
                <a:lnTo>
                  <a:pt x="230305" y="178961"/>
                </a:lnTo>
                <a:lnTo>
                  <a:pt x="205345" y="182707"/>
                </a:lnTo>
                <a:lnTo>
                  <a:pt x="180805" y="188474"/>
                </a:lnTo>
                <a:lnTo>
                  <a:pt x="161045" y="191559"/>
                </a:lnTo>
                <a:lnTo>
                  <a:pt x="137302" y="198111"/>
                </a:lnTo>
                <a:lnTo>
                  <a:pt x="131515" y="198766"/>
                </a:lnTo>
                <a:lnTo>
                  <a:pt x="122544" y="202034"/>
                </a:lnTo>
                <a:lnTo>
                  <a:pt x="115382" y="205709"/>
                </a:lnTo>
                <a:lnTo>
                  <a:pt x="105995" y="208730"/>
                </a:lnTo>
                <a:lnTo>
                  <a:pt x="100089" y="212812"/>
                </a:lnTo>
                <a:lnTo>
                  <a:pt x="100039" y="214282"/>
                </a:lnTo>
                <a:lnTo>
                  <a:pt x="101910" y="215262"/>
                </a:lnTo>
                <a:lnTo>
                  <a:pt x="105062" y="215915"/>
                </a:lnTo>
                <a:lnTo>
                  <a:pt x="116185" y="214101"/>
                </a:lnTo>
                <a:lnTo>
                  <a:pt x="135972" y="210264"/>
                </a:lnTo>
                <a:lnTo>
                  <a:pt x="156440" y="209127"/>
                </a:lnTo>
                <a:lnTo>
                  <a:pt x="179024" y="206956"/>
                </a:lnTo>
                <a:lnTo>
                  <a:pt x="220812" y="199642"/>
                </a:lnTo>
                <a:lnTo>
                  <a:pt x="239576" y="196929"/>
                </a:lnTo>
                <a:lnTo>
                  <a:pt x="255895" y="195120"/>
                </a:lnTo>
                <a:lnTo>
                  <a:pt x="270584" y="193915"/>
                </a:lnTo>
                <a:lnTo>
                  <a:pt x="288949" y="191206"/>
                </a:lnTo>
                <a:lnTo>
                  <a:pt x="309765" y="187495"/>
                </a:lnTo>
                <a:lnTo>
                  <a:pt x="332215" y="183116"/>
                </a:lnTo>
                <a:lnTo>
                  <a:pt x="351944" y="180197"/>
                </a:lnTo>
                <a:lnTo>
                  <a:pt x="369859" y="178251"/>
                </a:lnTo>
                <a:lnTo>
                  <a:pt x="386565" y="176953"/>
                </a:lnTo>
                <a:lnTo>
                  <a:pt x="407228" y="173231"/>
                </a:lnTo>
                <a:lnTo>
                  <a:pt x="430527" y="167892"/>
                </a:lnTo>
                <a:lnTo>
                  <a:pt x="477053" y="156245"/>
                </a:lnTo>
                <a:lnTo>
                  <a:pt x="513607" y="147893"/>
                </a:lnTo>
                <a:lnTo>
                  <a:pt x="543357" y="145285"/>
                </a:lnTo>
                <a:lnTo>
                  <a:pt x="581288" y="143546"/>
                </a:lnTo>
                <a:lnTo>
                  <a:pt x="717588" y="140756"/>
                </a:lnTo>
                <a:lnTo>
                  <a:pt x="769143" y="140272"/>
                </a:lnTo>
                <a:lnTo>
                  <a:pt x="792332" y="142699"/>
                </a:lnTo>
                <a:lnTo>
                  <a:pt x="811211" y="146000"/>
                </a:lnTo>
                <a:lnTo>
                  <a:pt x="832549" y="148811"/>
                </a:lnTo>
                <a:lnTo>
                  <a:pt x="844960" y="152844"/>
                </a:lnTo>
                <a:lnTo>
                  <a:pt x="848079" y="154301"/>
                </a:lnTo>
                <a:lnTo>
                  <a:pt x="849206" y="155272"/>
                </a:lnTo>
                <a:lnTo>
                  <a:pt x="849004" y="155919"/>
                </a:lnTo>
                <a:lnTo>
                  <a:pt x="847918" y="156350"/>
                </a:lnTo>
                <a:lnTo>
                  <a:pt x="844170" y="156830"/>
                </a:lnTo>
                <a:lnTo>
                  <a:pt x="841838" y="157910"/>
                </a:lnTo>
                <a:lnTo>
                  <a:pt x="836705" y="161651"/>
                </a:lnTo>
                <a:lnTo>
                  <a:pt x="818549" y="163948"/>
                </a:lnTo>
                <a:lnTo>
                  <a:pt x="794288" y="164969"/>
                </a:lnTo>
                <a:lnTo>
                  <a:pt x="773980" y="165423"/>
                </a:lnTo>
                <a:lnTo>
                  <a:pt x="565778" y="165777"/>
                </a:lnTo>
                <a:lnTo>
                  <a:pt x="539085" y="167685"/>
                </a:lnTo>
                <a:lnTo>
                  <a:pt x="517480" y="170862"/>
                </a:lnTo>
                <a:lnTo>
                  <a:pt x="499266" y="174885"/>
                </a:lnTo>
                <a:lnTo>
                  <a:pt x="484267" y="178519"/>
                </a:lnTo>
                <a:lnTo>
                  <a:pt x="459980" y="185098"/>
                </a:lnTo>
                <a:lnTo>
                  <a:pt x="443788" y="188185"/>
                </a:lnTo>
                <a:lnTo>
                  <a:pt x="424421" y="191197"/>
                </a:lnTo>
                <a:lnTo>
                  <a:pt x="402938" y="194157"/>
                </a:lnTo>
                <a:lnTo>
                  <a:pt x="385757" y="197082"/>
                </a:lnTo>
                <a:lnTo>
                  <a:pt x="371446" y="199985"/>
                </a:lnTo>
                <a:lnTo>
                  <a:pt x="347925" y="204798"/>
                </a:lnTo>
                <a:lnTo>
                  <a:pt x="315761" y="208460"/>
                </a:lnTo>
                <a:lnTo>
                  <a:pt x="286981" y="212692"/>
                </a:lnTo>
                <a:lnTo>
                  <a:pt x="265301" y="217748"/>
                </a:lnTo>
                <a:lnTo>
                  <a:pt x="242384" y="223410"/>
                </a:lnTo>
                <a:lnTo>
                  <a:pt x="217574" y="225323"/>
                </a:lnTo>
                <a:lnTo>
                  <a:pt x="204643" y="225654"/>
                </a:lnTo>
                <a:lnTo>
                  <a:pt x="195368" y="228272"/>
                </a:lnTo>
                <a:lnTo>
                  <a:pt x="184895" y="231657"/>
                </a:lnTo>
                <a:lnTo>
                  <a:pt x="169242" y="234516"/>
                </a:lnTo>
                <a:lnTo>
                  <a:pt x="154937" y="240993"/>
                </a:lnTo>
                <a:lnTo>
                  <a:pt x="147490" y="242554"/>
                </a:lnTo>
                <a:lnTo>
                  <a:pt x="138437" y="250286"/>
                </a:lnTo>
                <a:lnTo>
                  <a:pt x="137986" y="251647"/>
                </a:lnTo>
                <a:lnTo>
                  <a:pt x="137485" y="255699"/>
                </a:lnTo>
                <a:lnTo>
                  <a:pt x="139257" y="256208"/>
                </a:lnTo>
                <a:lnTo>
                  <a:pt x="160983" y="252318"/>
                </a:lnTo>
                <a:lnTo>
                  <a:pt x="181996" y="249329"/>
                </a:lnTo>
                <a:lnTo>
                  <a:pt x="207528" y="244827"/>
                </a:lnTo>
                <a:lnTo>
                  <a:pt x="228400" y="239650"/>
                </a:lnTo>
                <a:lnTo>
                  <a:pt x="249742" y="236715"/>
                </a:lnTo>
                <a:lnTo>
                  <a:pt x="272879" y="234457"/>
                </a:lnTo>
                <a:lnTo>
                  <a:pt x="316491" y="227832"/>
                </a:lnTo>
                <a:lnTo>
                  <a:pt x="358743" y="222572"/>
                </a:lnTo>
                <a:lnTo>
                  <a:pt x="377250" y="219836"/>
                </a:lnTo>
                <a:lnTo>
                  <a:pt x="393397" y="217059"/>
                </a:lnTo>
                <a:lnTo>
                  <a:pt x="407972" y="214256"/>
                </a:lnTo>
                <a:lnTo>
                  <a:pt x="431787" y="211141"/>
                </a:lnTo>
                <a:lnTo>
                  <a:pt x="452848" y="207851"/>
                </a:lnTo>
                <a:lnTo>
                  <a:pt x="474909" y="200039"/>
                </a:lnTo>
                <a:lnTo>
                  <a:pt x="494874" y="195297"/>
                </a:lnTo>
                <a:lnTo>
                  <a:pt x="513272" y="192237"/>
                </a:lnTo>
                <a:lnTo>
                  <a:pt x="538742" y="186112"/>
                </a:lnTo>
                <a:lnTo>
                  <a:pt x="564899" y="183559"/>
                </a:lnTo>
                <a:lnTo>
                  <a:pt x="577732" y="182258"/>
                </a:lnTo>
                <a:lnTo>
                  <a:pt x="597212" y="177122"/>
                </a:lnTo>
                <a:lnTo>
                  <a:pt x="599093" y="176201"/>
                </a:lnTo>
                <a:lnTo>
                  <a:pt x="599396" y="175587"/>
                </a:lnTo>
                <a:lnTo>
                  <a:pt x="598644" y="175178"/>
                </a:lnTo>
                <a:lnTo>
                  <a:pt x="595270" y="174722"/>
                </a:lnTo>
                <a:lnTo>
                  <a:pt x="574362" y="174467"/>
                </a:lnTo>
                <a:lnTo>
                  <a:pt x="530385" y="174390"/>
                </a:lnTo>
                <a:lnTo>
                  <a:pt x="515490" y="176285"/>
                </a:lnTo>
                <a:lnTo>
                  <a:pt x="501749" y="179453"/>
                </a:lnTo>
                <a:lnTo>
                  <a:pt x="476323" y="187100"/>
                </a:lnTo>
                <a:lnTo>
                  <a:pt x="452322" y="193674"/>
                </a:lnTo>
                <a:lnTo>
                  <a:pt x="428955" y="197231"/>
                </a:lnTo>
                <a:lnTo>
                  <a:pt x="417390" y="198179"/>
                </a:lnTo>
                <a:lnTo>
                  <a:pt x="360156" y="204065"/>
                </a:lnTo>
                <a:lnTo>
                  <a:pt x="341043" y="206545"/>
                </a:lnTo>
                <a:lnTo>
                  <a:pt x="323539" y="209151"/>
                </a:lnTo>
                <a:lnTo>
                  <a:pt x="307108" y="211841"/>
                </a:lnTo>
                <a:lnTo>
                  <a:pt x="292343" y="214587"/>
                </a:lnTo>
                <a:lnTo>
                  <a:pt x="211789" y="231528"/>
                </a:lnTo>
                <a:lnTo>
                  <a:pt x="187114" y="237232"/>
                </a:lnTo>
                <a:lnTo>
                  <a:pt x="163447" y="240402"/>
                </a:lnTo>
                <a:lnTo>
                  <a:pt x="141181" y="242764"/>
                </a:lnTo>
                <a:lnTo>
                  <a:pt x="121760" y="246988"/>
                </a:lnTo>
                <a:lnTo>
                  <a:pt x="103604" y="249501"/>
                </a:lnTo>
                <a:lnTo>
                  <a:pt x="84104" y="250618"/>
                </a:lnTo>
                <a:lnTo>
                  <a:pt x="48256" y="251246"/>
                </a:lnTo>
                <a:lnTo>
                  <a:pt x="28072" y="251393"/>
                </a:lnTo>
                <a:lnTo>
                  <a:pt x="14657" y="248919"/>
                </a:lnTo>
                <a:lnTo>
                  <a:pt x="2834" y="244120"/>
                </a:lnTo>
                <a:lnTo>
                  <a:pt x="1865" y="242774"/>
                </a:lnTo>
                <a:lnTo>
                  <a:pt x="787" y="238738"/>
                </a:lnTo>
                <a:lnTo>
                  <a:pt x="95" y="228386"/>
                </a:lnTo>
                <a:lnTo>
                  <a:pt x="0" y="222818"/>
                </a:lnTo>
                <a:lnTo>
                  <a:pt x="1880" y="220000"/>
                </a:lnTo>
                <a:lnTo>
                  <a:pt x="14580" y="208625"/>
                </a:lnTo>
                <a:lnTo>
                  <a:pt x="21124" y="201013"/>
                </a:lnTo>
                <a:lnTo>
                  <a:pt x="28345" y="192128"/>
                </a:lnTo>
                <a:lnTo>
                  <a:pt x="36017" y="183348"/>
                </a:lnTo>
                <a:lnTo>
                  <a:pt x="43989" y="174636"/>
                </a:lnTo>
                <a:lnTo>
                  <a:pt x="52161" y="165971"/>
                </a:lnTo>
                <a:lnTo>
                  <a:pt x="61418" y="158290"/>
                </a:lnTo>
                <a:lnTo>
                  <a:pt x="71400" y="151264"/>
                </a:lnTo>
                <a:lnTo>
                  <a:pt x="101113" y="132273"/>
                </a:lnTo>
                <a:lnTo>
                  <a:pt x="110246" y="126299"/>
                </a:lnTo>
                <a:lnTo>
                  <a:pt x="119192" y="119459"/>
                </a:lnTo>
                <a:lnTo>
                  <a:pt x="128014" y="112041"/>
                </a:lnTo>
                <a:lnTo>
                  <a:pt x="136752" y="104239"/>
                </a:lnTo>
                <a:lnTo>
                  <a:pt x="146388" y="96179"/>
                </a:lnTo>
                <a:lnTo>
                  <a:pt x="167255" y="79605"/>
                </a:lnTo>
                <a:lnTo>
                  <a:pt x="177200" y="72137"/>
                </a:lnTo>
                <a:lnTo>
                  <a:pt x="195871" y="58759"/>
                </a:lnTo>
                <a:lnTo>
                  <a:pt x="222448" y="40518"/>
                </a:lnTo>
                <a:lnTo>
                  <a:pt x="239794" y="31371"/>
                </a:lnTo>
                <a:lnTo>
                  <a:pt x="257028" y="23179"/>
                </a:lnTo>
                <a:lnTo>
                  <a:pt x="288836" y="4937"/>
                </a:lnTo>
                <a:lnTo>
                  <a:pt x="295402" y="1403"/>
                </a:lnTo>
                <a:lnTo>
                  <a:pt x="299780" y="0"/>
                </a:lnTo>
                <a:lnTo>
                  <a:pt x="302698" y="17"/>
                </a:lnTo>
                <a:lnTo>
                  <a:pt x="304643" y="981"/>
                </a:lnTo>
                <a:lnTo>
                  <a:pt x="304988" y="2576"/>
                </a:lnTo>
                <a:lnTo>
                  <a:pt x="304265" y="4592"/>
                </a:lnTo>
                <a:lnTo>
                  <a:pt x="299969" y="10324"/>
                </a:lnTo>
                <a:lnTo>
                  <a:pt x="291710" y="19222"/>
                </a:lnTo>
                <a:lnTo>
                  <a:pt x="269934" y="41409"/>
                </a:lnTo>
                <a:lnTo>
                  <a:pt x="255183" y="56215"/>
                </a:lnTo>
                <a:lnTo>
                  <a:pt x="246298" y="64163"/>
                </a:lnTo>
                <a:lnTo>
                  <a:pt x="236563" y="72320"/>
                </a:lnTo>
                <a:lnTo>
                  <a:pt x="226264" y="80615"/>
                </a:lnTo>
                <a:lnTo>
                  <a:pt x="215587" y="88051"/>
                </a:lnTo>
                <a:lnTo>
                  <a:pt x="204660" y="94912"/>
                </a:lnTo>
                <a:lnTo>
                  <a:pt x="193564" y="101392"/>
                </a:lnTo>
                <a:lnTo>
                  <a:pt x="182358" y="108569"/>
                </a:lnTo>
                <a:lnTo>
                  <a:pt x="171077" y="116212"/>
                </a:lnTo>
                <a:lnTo>
                  <a:pt x="159746" y="124164"/>
                </a:lnTo>
                <a:lnTo>
                  <a:pt x="145525" y="135180"/>
                </a:lnTo>
                <a:lnTo>
                  <a:pt x="111943" y="162661"/>
                </a:lnTo>
                <a:lnTo>
                  <a:pt x="55552" y="210263"/>
                </a:lnTo>
                <a:lnTo>
                  <a:pt x="41772" y="223060"/>
                </a:lnTo>
                <a:lnTo>
                  <a:pt x="31633" y="233496"/>
                </a:lnTo>
                <a:lnTo>
                  <a:pt x="17827" y="249219"/>
                </a:lnTo>
                <a:lnTo>
                  <a:pt x="8516" y="259382"/>
                </a:lnTo>
                <a:lnTo>
                  <a:pt x="3743" y="267075"/>
                </a:lnTo>
                <a:lnTo>
                  <a:pt x="1622" y="273668"/>
                </a:lnTo>
                <a:lnTo>
                  <a:pt x="679" y="279774"/>
                </a:lnTo>
                <a:lnTo>
                  <a:pt x="1380" y="282735"/>
                </a:lnTo>
                <a:lnTo>
                  <a:pt x="4699" y="288566"/>
                </a:lnTo>
                <a:lnTo>
                  <a:pt x="7869" y="290502"/>
                </a:lnTo>
                <a:lnTo>
                  <a:pt x="32027" y="298415"/>
                </a:lnTo>
                <a:lnTo>
                  <a:pt x="54349" y="307942"/>
                </a:lnTo>
                <a:lnTo>
                  <a:pt x="79643" y="313352"/>
                </a:lnTo>
                <a:lnTo>
                  <a:pt x="103555" y="320634"/>
                </a:lnTo>
                <a:lnTo>
                  <a:pt x="123135" y="326047"/>
                </a:lnTo>
                <a:lnTo>
                  <a:pt x="136357" y="328824"/>
                </a:lnTo>
                <a:lnTo>
                  <a:pt x="162479" y="334450"/>
                </a:lnTo>
                <a:lnTo>
                  <a:pt x="188847" y="342972"/>
                </a:lnTo>
                <a:lnTo>
                  <a:pt x="213381" y="351530"/>
                </a:lnTo>
                <a:lnTo>
                  <a:pt x="234092" y="361050"/>
                </a:lnTo>
                <a:lnTo>
                  <a:pt x="241761" y="365495"/>
                </a:lnTo>
                <a:lnTo>
                  <a:pt x="274245" y="3800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SMARTPenAnnotation239"/>
          <p:cNvSpPr/>
          <p:nvPr/>
        </p:nvSpPr>
        <p:spPr>
          <a:xfrm>
            <a:off x="4692015" y="3557587"/>
            <a:ext cx="385763" cy="377191"/>
          </a:xfrm>
          <a:custGeom>
            <a:avLst/>
            <a:gdLst/>
            <a:ahLst/>
            <a:cxnLst/>
            <a:rect l="0" t="0" r="0" b="0"/>
            <a:pathLst>
              <a:path w="385763" h="377191">
                <a:moveTo>
                  <a:pt x="0" y="0"/>
                </a:moveTo>
                <a:lnTo>
                  <a:pt x="0" y="9102"/>
                </a:lnTo>
                <a:lnTo>
                  <a:pt x="952" y="12735"/>
                </a:lnTo>
                <a:lnTo>
                  <a:pt x="4551" y="19313"/>
                </a:lnTo>
                <a:lnTo>
                  <a:pt x="11931" y="28371"/>
                </a:lnTo>
                <a:lnTo>
                  <a:pt x="13669" y="31297"/>
                </a:lnTo>
                <a:lnTo>
                  <a:pt x="17067" y="40917"/>
                </a:lnTo>
                <a:lnTo>
                  <a:pt x="21238" y="50253"/>
                </a:lnTo>
                <a:lnTo>
                  <a:pt x="28941" y="61668"/>
                </a:lnTo>
                <a:lnTo>
                  <a:pt x="34534" y="66830"/>
                </a:lnTo>
                <a:lnTo>
                  <a:pt x="42072" y="73128"/>
                </a:lnTo>
                <a:lnTo>
                  <a:pt x="50908" y="80185"/>
                </a:lnTo>
                <a:lnTo>
                  <a:pt x="57751" y="86794"/>
                </a:lnTo>
                <a:lnTo>
                  <a:pt x="63266" y="93105"/>
                </a:lnTo>
                <a:lnTo>
                  <a:pt x="71933" y="104245"/>
                </a:lnTo>
                <a:lnTo>
                  <a:pt x="78960" y="112371"/>
                </a:lnTo>
                <a:lnTo>
                  <a:pt x="84072" y="118729"/>
                </a:lnTo>
                <a:lnTo>
                  <a:pt x="103015" y="143023"/>
                </a:lnTo>
                <a:lnTo>
                  <a:pt x="140342" y="187380"/>
                </a:lnTo>
                <a:lnTo>
                  <a:pt x="149759" y="197310"/>
                </a:lnTo>
                <a:lnTo>
                  <a:pt x="157942" y="204882"/>
                </a:lnTo>
                <a:lnTo>
                  <a:pt x="165302" y="210883"/>
                </a:lnTo>
                <a:lnTo>
                  <a:pt x="176020" y="222631"/>
                </a:lnTo>
                <a:lnTo>
                  <a:pt x="180212" y="228431"/>
                </a:lnTo>
                <a:lnTo>
                  <a:pt x="188721" y="237060"/>
                </a:lnTo>
                <a:lnTo>
                  <a:pt x="200108" y="247575"/>
                </a:lnTo>
                <a:lnTo>
                  <a:pt x="213416" y="259347"/>
                </a:lnTo>
                <a:lnTo>
                  <a:pt x="235821" y="280048"/>
                </a:lnTo>
                <a:lnTo>
                  <a:pt x="245796" y="289569"/>
                </a:lnTo>
                <a:lnTo>
                  <a:pt x="254352" y="296868"/>
                </a:lnTo>
                <a:lnTo>
                  <a:pt x="261960" y="302687"/>
                </a:lnTo>
                <a:lnTo>
                  <a:pt x="268938" y="307519"/>
                </a:lnTo>
                <a:lnTo>
                  <a:pt x="275494" y="311693"/>
                </a:lnTo>
                <a:lnTo>
                  <a:pt x="281770" y="315428"/>
                </a:lnTo>
                <a:lnTo>
                  <a:pt x="292871" y="322118"/>
                </a:lnTo>
                <a:lnTo>
                  <a:pt x="300980" y="328266"/>
                </a:lnTo>
                <a:lnTo>
                  <a:pt x="310299" y="334173"/>
                </a:lnTo>
                <a:lnTo>
                  <a:pt x="319838" y="339974"/>
                </a:lnTo>
                <a:lnTo>
                  <a:pt x="330563" y="348595"/>
                </a:lnTo>
                <a:lnTo>
                  <a:pt x="339774" y="357182"/>
                </a:lnTo>
                <a:lnTo>
                  <a:pt x="345637" y="362900"/>
                </a:lnTo>
                <a:lnTo>
                  <a:pt x="348535" y="364806"/>
                </a:lnTo>
                <a:lnTo>
                  <a:pt x="354294" y="366923"/>
                </a:lnTo>
                <a:lnTo>
                  <a:pt x="362891" y="368116"/>
                </a:lnTo>
                <a:lnTo>
                  <a:pt x="365752" y="369236"/>
                </a:lnTo>
                <a:lnTo>
                  <a:pt x="368612" y="370934"/>
                </a:lnTo>
                <a:lnTo>
                  <a:pt x="385762" y="37719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SMARTPenAnnotation240"/>
          <p:cNvSpPr/>
          <p:nvPr/>
        </p:nvSpPr>
        <p:spPr>
          <a:xfrm>
            <a:off x="4734877" y="3557587"/>
            <a:ext cx="265749" cy="385764"/>
          </a:xfrm>
          <a:custGeom>
            <a:avLst/>
            <a:gdLst/>
            <a:ahLst/>
            <a:cxnLst/>
            <a:rect l="0" t="0" r="0" b="0"/>
            <a:pathLst>
              <a:path w="265749" h="385764">
                <a:moveTo>
                  <a:pt x="265748" y="0"/>
                </a:moveTo>
                <a:lnTo>
                  <a:pt x="265748" y="7381"/>
                </a:lnTo>
                <a:lnTo>
                  <a:pt x="261197" y="17321"/>
                </a:lnTo>
                <a:lnTo>
                  <a:pt x="257951" y="22977"/>
                </a:lnTo>
                <a:lnTo>
                  <a:pt x="253882" y="29606"/>
                </a:lnTo>
                <a:lnTo>
                  <a:pt x="249265" y="36882"/>
                </a:lnTo>
                <a:lnTo>
                  <a:pt x="241594" y="47507"/>
                </a:lnTo>
                <a:lnTo>
                  <a:pt x="235010" y="56357"/>
                </a:lnTo>
                <a:lnTo>
                  <a:pt x="228909" y="66640"/>
                </a:lnTo>
                <a:lnTo>
                  <a:pt x="223023" y="75021"/>
                </a:lnTo>
                <a:lnTo>
                  <a:pt x="216279" y="82872"/>
                </a:lnTo>
                <a:lnTo>
                  <a:pt x="206931" y="92712"/>
                </a:lnTo>
                <a:lnTo>
                  <a:pt x="201507" y="100895"/>
                </a:lnTo>
                <a:lnTo>
                  <a:pt x="200060" y="104411"/>
                </a:lnTo>
                <a:lnTo>
                  <a:pt x="193373" y="113398"/>
                </a:lnTo>
                <a:lnTo>
                  <a:pt x="188923" y="118461"/>
                </a:lnTo>
                <a:lnTo>
                  <a:pt x="185956" y="123741"/>
                </a:lnTo>
                <a:lnTo>
                  <a:pt x="182660" y="134689"/>
                </a:lnTo>
                <a:lnTo>
                  <a:pt x="179876" y="139323"/>
                </a:lnTo>
                <a:lnTo>
                  <a:pt x="171702" y="147011"/>
                </a:lnTo>
                <a:lnTo>
                  <a:pt x="164260" y="156144"/>
                </a:lnTo>
                <a:lnTo>
                  <a:pt x="157777" y="166552"/>
                </a:lnTo>
                <a:lnTo>
                  <a:pt x="151721" y="177528"/>
                </a:lnTo>
                <a:lnTo>
                  <a:pt x="142956" y="194418"/>
                </a:lnTo>
                <a:lnTo>
                  <a:pt x="125737" y="228610"/>
                </a:lnTo>
                <a:lnTo>
                  <a:pt x="120018" y="237494"/>
                </a:lnTo>
                <a:lnTo>
                  <a:pt x="114301" y="245571"/>
                </a:lnTo>
                <a:lnTo>
                  <a:pt x="108586" y="255510"/>
                </a:lnTo>
                <a:lnTo>
                  <a:pt x="102871" y="266278"/>
                </a:lnTo>
                <a:lnTo>
                  <a:pt x="100013" y="271816"/>
                </a:lnTo>
                <a:lnTo>
                  <a:pt x="96202" y="278366"/>
                </a:lnTo>
                <a:lnTo>
                  <a:pt x="86889" y="293263"/>
                </a:lnTo>
                <a:lnTo>
                  <a:pt x="70936" y="317715"/>
                </a:lnTo>
                <a:lnTo>
                  <a:pt x="66341" y="325158"/>
                </a:lnTo>
                <a:lnTo>
                  <a:pt x="62325" y="332024"/>
                </a:lnTo>
                <a:lnTo>
                  <a:pt x="55322" y="343781"/>
                </a:lnTo>
                <a:lnTo>
                  <a:pt x="49035" y="352182"/>
                </a:lnTo>
                <a:lnTo>
                  <a:pt x="43066" y="359090"/>
                </a:lnTo>
                <a:lnTo>
                  <a:pt x="37238" y="365336"/>
                </a:lnTo>
                <a:lnTo>
                  <a:pt x="25902" y="376977"/>
                </a:lnTo>
                <a:lnTo>
                  <a:pt x="21672" y="381223"/>
                </a:lnTo>
                <a:lnTo>
                  <a:pt x="19211" y="382736"/>
                </a:lnTo>
                <a:lnTo>
                  <a:pt x="13935" y="384418"/>
                </a:lnTo>
                <a:lnTo>
                  <a:pt x="8416" y="385165"/>
                </a:lnTo>
                <a:lnTo>
                  <a:pt x="0" y="3857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SMARTPenAnnotation241"/>
          <p:cNvSpPr/>
          <p:nvPr/>
        </p:nvSpPr>
        <p:spPr>
          <a:xfrm>
            <a:off x="5103495" y="3729037"/>
            <a:ext cx="377190" cy="34291"/>
          </a:xfrm>
          <a:custGeom>
            <a:avLst/>
            <a:gdLst/>
            <a:ahLst/>
            <a:cxnLst/>
            <a:rect l="0" t="0" r="0" b="0"/>
            <a:pathLst>
              <a:path w="377190" h="34291">
                <a:moveTo>
                  <a:pt x="0" y="34290"/>
                </a:moveTo>
                <a:lnTo>
                  <a:pt x="13652" y="29739"/>
                </a:lnTo>
                <a:lnTo>
                  <a:pt x="18626" y="28399"/>
                </a:lnTo>
                <a:lnTo>
                  <a:pt x="22895" y="27505"/>
                </a:lnTo>
                <a:lnTo>
                  <a:pt x="30178" y="26512"/>
                </a:lnTo>
                <a:lnTo>
                  <a:pt x="39633" y="25953"/>
                </a:lnTo>
                <a:lnTo>
                  <a:pt x="49419" y="25788"/>
                </a:lnTo>
                <a:lnTo>
                  <a:pt x="93027" y="25718"/>
                </a:lnTo>
                <a:lnTo>
                  <a:pt x="98213" y="24766"/>
                </a:lnTo>
                <a:lnTo>
                  <a:pt x="103575" y="23178"/>
                </a:lnTo>
                <a:lnTo>
                  <a:pt x="109055" y="21167"/>
                </a:lnTo>
                <a:lnTo>
                  <a:pt x="118423" y="19826"/>
                </a:lnTo>
                <a:lnTo>
                  <a:pt x="130384" y="18933"/>
                </a:lnTo>
                <a:lnTo>
                  <a:pt x="144072" y="18337"/>
                </a:lnTo>
                <a:lnTo>
                  <a:pt x="171982" y="17675"/>
                </a:lnTo>
                <a:lnTo>
                  <a:pt x="253880" y="17154"/>
                </a:lnTo>
                <a:lnTo>
                  <a:pt x="259741" y="16199"/>
                </a:lnTo>
                <a:lnTo>
                  <a:pt x="265553" y="14609"/>
                </a:lnTo>
                <a:lnTo>
                  <a:pt x="271333" y="12597"/>
                </a:lnTo>
                <a:lnTo>
                  <a:pt x="278043" y="11256"/>
                </a:lnTo>
                <a:lnTo>
                  <a:pt x="285375" y="10361"/>
                </a:lnTo>
                <a:lnTo>
                  <a:pt x="293119" y="9765"/>
                </a:lnTo>
                <a:lnTo>
                  <a:pt x="301140" y="9368"/>
                </a:lnTo>
                <a:lnTo>
                  <a:pt x="317673" y="8926"/>
                </a:lnTo>
                <a:lnTo>
                  <a:pt x="344797" y="8604"/>
                </a:lnTo>
                <a:lnTo>
                  <a:pt x="366040" y="8574"/>
                </a:lnTo>
                <a:lnTo>
                  <a:pt x="377189"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SMARTPenAnnotation242"/>
          <p:cNvSpPr/>
          <p:nvPr/>
        </p:nvSpPr>
        <p:spPr>
          <a:xfrm>
            <a:off x="5274945" y="3591877"/>
            <a:ext cx="51435" cy="342901"/>
          </a:xfrm>
          <a:custGeom>
            <a:avLst/>
            <a:gdLst/>
            <a:ahLst/>
            <a:cxnLst/>
            <a:rect l="0" t="0" r="0" b="0"/>
            <a:pathLst>
              <a:path w="51435" h="342901">
                <a:moveTo>
                  <a:pt x="0" y="0"/>
                </a:moveTo>
                <a:lnTo>
                  <a:pt x="4550" y="13652"/>
                </a:lnTo>
                <a:lnTo>
                  <a:pt x="5891" y="19579"/>
                </a:lnTo>
                <a:lnTo>
                  <a:pt x="6785" y="25435"/>
                </a:lnTo>
                <a:lnTo>
                  <a:pt x="7381" y="31244"/>
                </a:lnTo>
                <a:lnTo>
                  <a:pt x="8730" y="37022"/>
                </a:lnTo>
                <a:lnTo>
                  <a:pt x="10583" y="42779"/>
                </a:lnTo>
                <a:lnTo>
                  <a:pt x="12770" y="48522"/>
                </a:lnTo>
                <a:lnTo>
                  <a:pt x="15181" y="59018"/>
                </a:lnTo>
                <a:lnTo>
                  <a:pt x="17740" y="72683"/>
                </a:lnTo>
                <a:lnTo>
                  <a:pt x="20399" y="88460"/>
                </a:lnTo>
                <a:lnTo>
                  <a:pt x="22171" y="100884"/>
                </a:lnTo>
                <a:lnTo>
                  <a:pt x="23354" y="111071"/>
                </a:lnTo>
                <a:lnTo>
                  <a:pt x="24142" y="119767"/>
                </a:lnTo>
                <a:lnTo>
                  <a:pt x="25619" y="128422"/>
                </a:lnTo>
                <a:lnTo>
                  <a:pt x="27557" y="137050"/>
                </a:lnTo>
                <a:lnTo>
                  <a:pt x="29801" y="145659"/>
                </a:lnTo>
                <a:lnTo>
                  <a:pt x="32250" y="160924"/>
                </a:lnTo>
                <a:lnTo>
                  <a:pt x="37510" y="203284"/>
                </a:lnTo>
                <a:lnTo>
                  <a:pt x="39294" y="222200"/>
                </a:lnTo>
                <a:lnTo>
                  <a:pt x="40484" y="238621"/>
                </a:lnTo>
                <a:lnTo>
                  <a:pt x="41277" y="253378"/>
                </a:lnTo>
                <a:lnTo>
                  <a:pt x="42757" y="266074"/>
                </a:lnTo>
                <a:lnTo>
                  <a:pt x="44698" y="277395"/>
                </a:lnTo>
                <a:lnTo>
                  <a:pt x="46943" y="287800"/>
                </a:lnTo>
                <a:lnTo>
                  <a:pt x="48440" y="296642"/>
                </a:lnTo>
                <a:lnTo>
                  <a:pt x="49438" y="304441"/>
                </a:lnTo>
                <a:lnTo>
                  <a:pt x="50104" y="311546"/>
                </a:lnTo>
                <a:lnTo>
                  <a:pt x="50843" y="321980"/>
                </a:lnTo>
                <a:lnTo>
                  <a:pt x="51318" y="331888"/>
                </a:lnTo>
                <a:lnTo>
                  <a:pt x="51383" y="335784"/>
                </a:lnTo>
                <a:lnTo>
                  <a:pt x="51434"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SMARTPenAnnotation243"/>
          <p:cNvSpPr/>
          <p:nvPr/>
        </p:nvSpPr>
        <p:spPr>
          <a:xfrm>
            <a:off x="5557837" y="3386137"/>
            <a:ext cx="85726" cy="540068"/>
          </a:xfrm>
          <a:custGeom>
            <a:avLst/>
            <a:gdLst/>
            <a:ahLst/>
            <a:cxnLst/>
            <a:rect l="0" t="0" r="0" b="0"/>
            <a:pathLst>
              <a:path w="85726" h="540068">
                <a:moveTo>
                  <a:pt x="0" y="0"/>
                </a:moveTo>
                <a:lnTo>
                  <a:pt x="0" y="9102"/>
                </a:lnTo>
                <a:lnTo>
                  <a:pt x="2540" y="18650"/>
                </a:lnTo>
                <a:lnTo>
                  <a:pt x="4551" y="23864"/>
                </a:lnTo>
                <a:lnTo>
                  <a:pt x="9702" y="28292"/>
                </a:lnTo>
                <a:lnTo>
                  <a:pt x="16945" y="32196"/>
                </a:lnTo>
                <a:lnTo>
                  <a:pt x="25584" y="35751"/>
                </a:lnTo>
                <a:lnTo>
                  <a:pt x="32296" y="40027"/>
                </a:lnTo>
                <a:lnTo>
                  <a:pt x="37723" y="44782"/>
                </a:lnTo>
                <a:lnTo>
                  <a:pt x="42294" y="49857"/>
                </a:lnTo>
                <a:lnTo>
                  <a:pt x="45341" y="55146"/>
                </a:lnTo>
                <a:lnTo>
                  <a:pt x="47372" y="60576"/>
                </a:lnTo>
                <a:lnTo>
                  <a:pt x="48727" y="66102"/>
                </a:lnTo>
                <a:lnTo>
                  <a:pt x="50582" y="81216"/>
                </a:lnTo>
                <a:lnTo>
                  <a:pt x="73395" y="308781"/>
                </a:lnTo>
                <a:lnTo>
                  <a:pt x="74647" y="325869"/>
                </a:lnTo>
                <a:lnTo>
                  <a:pt x="75482" y="340118"/>
                </a:lnTo>
                <a:lnTo>
                  <a:pt x="76410" y="378811"/>
                </a:lnTo>
                <a:lnTo>
                  <a:pt x="76657" y="401131"/>
                </a:lnTo>
                <a:lnTo>
                  <a:pt x="77775" y="421725"/>
                </a:lnTo>
                <a:lnTo>
                  <a:pt x="79472" y="441170"/>
                </a:lnTo>
                <a:lnTo>
                  <a:pt x="81557" y="459849"/>
                </a:lnTo>
                <a:lnTo>
                  <a:pt x="82946" y="474206"/>
                </a:lnTo>
                <a:lnTo>
                  <a:pt x="83873" y="485682"/>
                </a:lnTo>
                <a:lnTo>
                  <a:pt x="85725" y="54006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SMARTPenAnnotation244"/>
          <p:cNvSpPr/>
          <p:nvPr/>
        </p:nvSpPr>
        <p:spPr>
          <a:xfrm>
            <a:off x="5832157" y="3574732"/>
            <a:ext cx="342466" cy="342901"/>
          </a:xfrm>
          <a:custGeom>
            <a:avLst/>
            <a:gdLst/>
            <a:ahLst/>
            <a:cxnLst/>
            <a:rect l="0" t="0" r="0" b="0"/>
            <a:pathLst>
              <a:path w="342466" h="342901">
                <a:moveTo>
                  <a:pt x="0" y="0"/>
                </a:moveTo>
                <a:lnTo>
                  <a:pt x="14762" y="22143"/>
                </a:lnTo>
                <a:lnTo>
                  <a:pt x="23518" y="31855"/>
                </a:lnTo>
                <a:lnTo>
                  <a:pt x="28868" y="37335"/>
                </a:lnTo>
                <a:lnTo>
                  <a:pt x="32580" y="39178"/>
                </a:lnTo>
                <a:lnTo>
                  <a:pt x="41785" y="41225"/>
                </a:lnTo>
                <a:lnTo>
                  <a:pt x="49686" y="44675"/>
                </a:lnTo>
                <a:lnTo>
                  <a:pt x="59489" y="51972"/>
                </a:lnTo>
                <a:lnTo>
                  <a:pt x="62520" y="54651"/>
                </a:lnTo>
                <a:lnTo>
                  <a:pt x="67398" y="57389"/>
                </a:lnTo>
                <a:lnTo>
                  <a:pt x="73507" y="60167"/>
                </a:lnTo>
                <a:lnTo>
                  <a:pt x="80437" y="62971"/>
                </a:lnTo>
                <a:lnTo>
                  <a:pt x="86963" y="65793"/>
                </a:lnTo>
                <a:lnTo>
                  <a:pt x="99292" y="71469"/>
                </a:lnTo>
                <a:lnTo>
                  <a:pt x="105248" y="73364"/>
                </a:lnTo>
                <a:lnTo>
                  <a:pt x="111122" y="74627"/>
                </a:lnTo>
                <a:lnTo>
                  <a:pt x="116944" y="75469"/>
                </a:lnTo>
                <a:lnTo>
                  <a:pt x="122731" y="76983"/>
                </a:lnTo>
                <a:lnTo>
                  <a:pt x="128493" y="78944"/>
                </a:lnTo>
                <a:lnTo>
                  <a:pt x="134239" y="81204"/>
                </a:lnTo>
                <a:lnTo>
                  <a:pt x="139976" y="83664"/>
                </a:lnTo>
                <a:lnTo>
                  <a:pt x="151429" y="88937"/>
                </a:lnTo>
                <a:lnTo>
                  <a:pt x="157150" y="90724"/>
                </a:lnTo>
                <a:lnTo>
                  <a:pt x="162869" y="91915"/>
                </a:lnTo>
                <a:lnTo>
                  <a:pt x="168587" y="92709"/>
                </a:lnTo>
                <a:lnTo>
                  <a:pt x="174304" y="94191"/>
                </a:lnTo>
                <a:lnTo>
                  <a:pt x="180020" y="96132"/>
                </a:lnTo>
                <a:lnTo>
                  <a:pt x="185736" y="98378"/>
                </a:lnTo>
                <a:lnTo>
                  <a:pt x="191451" y="99875"/>
                </a:lnTo>
                <a:lnTo>
                  <a:pt x="197167" y="100873"/>
                </a:lnTo>
                <a:lnTo>
                  <a:pt x="202882" y="101539"/>
                </a:lnTo>
                <a:lnTo>
                  <a:pt x="208597" y="102935"/>
                </a:lnTo>
                <a:lnTo>
                  <a:pt x="214313" y="104818"/>
                </a:lnTo>
                <a:lnTo>
                  <a:pt x="220028" y="107026"/>
                </a:lnTo>
                <a:lnTo>
                  <a:pt x="225743" y="108498"/>
                </a:lnTo>
                <a:lnTo>
                  <a:pt x="231458" y="109480"/>
                </a:lnTo>
                <a:lnTo>
                  <a:pt x="237173" y="110134"/>
                </a:lnTo>
                <a:lnTo>
                  <a:pt x="242887" y="111523"/>
                </a:lnTo>
                <a:lnTo>
                  <a:pt x="248602" y="113401"/>
                </a:lnTo>
                <a:lnTo>
                  <a:pt x="254318" y="115606"/>
                </a:lnTo>
                <a:lnTo>
                  <a:pt x="260032" y="117075"/>
                </a:lnTo>
                <a:lnTo>
                  <a:pt x="265747" y="118055"/>
                </a:lnTo>
                <a:lnTo>
                  <a:pt x="271463" y="118709"/>
                </a:lnTo>
                <a:lnTo>
                  <a:pt x="278130" y="120097"/>
                </a:lnTo>
                <a:lnTo>
                  <a:pt x="285433" y="121974"/>
                </a:lnTo>
                <a:lnTo>
                  <a:pt x="293158" y="124179"/>
                </a:lnTo>
                <a:lnTo>
                  <a:pt x="299262" y="125648"/>
                </a:lnTo>
                <a:lnTo>
                  <a:pt x="308583" y="127281"/>
                </a:lnTo>
                <a:lnTo>
                  <a:pt x="318440" y="130547"/>
                </a:lnTo>
                <a:lnTo>
                  <a:pt x="331189" y="135854"/>
                </a:lnTo>
                <a:lnTo>
                  <a:pt x="337949" y="136773"/>
                </a:lnTo>
                <a:lnTo>
                  <a:pt x="339599" y="137854"/>
                </a:lnTo>
                <a:lnTo>
                  <a:pt x="340699" y="139528"/>
                </a:lnTo>
                <a:lnTo>
                  <a:pt x="342465" y="144507"/>
                </a:lnTo>
                <a:lnTo>
                  <a:pt x="340167" y="147728"/>
                </a:lnTo>
                <a:lnTo>
                  <a:pt x="330930" y="157557"/>
                </a:lnTo>
                <a:lnTo>
                  <a:pt x="322738" y="165852"/>
                </a:lnTo>
                <a:lnTo>
                  <a:pt x="314572" y="171502"/>
                </a:lnTo>
                <a:lnTo>
                  <a:pt x="309727" y="174343"/>
                </a:lnTo>
                <a:lnTo>
                  <a:pt x="299264" y="177498"/>
                </a:lnTo>
                <a:lnTo>
                  <a:pt x="293807" y="178340"/>
                </a:lnTo>
                <a:lnTo>
                  <a:pt x="289216" y="180806"/>
                </a:lnTo>
                <a:lnTo>
                  <a:pt x="281576" y="188626"/>
                </a:lnTo>
                <a:lnTo>
                  <a:pt x="271919" y="199188"/>
                </a:lnTo>
                <a:lnTo>
                  <a:pt x="263410" y="205368"/>
                </a:lnTo>
                <a:lnTo>
                  <a:pt x="258475" y="208349"/>
                </a:lnTo>
                <a:lnTo>
                  <a:pt x="250450" y="216742"/>
                </a:lnTo>
                <a:lnTo>
                  <a:pt x="246977" y="221647"/>
                </a:lnTo>
                <a:lnTo>
                  <a:pt x="238037" y="229638"/>
                </a:lnTo>
                <a:lnTo>
                  <a:pt x="227714" y="236364"/>
                </a:lnTo>
                <a:lnTo>
                  <a:pt x="222295" y="239491"/>
                </a:lnTo>
                <a:lnTo>
                  <a:pt x="216776" y="242528"/>
                </a:lnTo>
                <a:lnTo>
                  <a:pt x="209288" y="248363"/>
                </a:lnTo>
                <a:lnTo>
                  <a:pt x="200485" y="256063"/>
                </a:lnTo>
                <a:lnTo>
                  <a:pt x="190807" y="265006"/>
                </a:lnTo>
                <a:lnTo>
                  <a:pt x="182450" y="271921"/>
                </a:lnTo>
                <a:lnTo>
                  <a:pt x="174973" y="277483"/>
                </a:lnTo>
                <a:lnTo>
                  <a:pt x="168084" y="282144"/>
                </a:lnTo>
                <a:lnTo>
                  <a:pt x="163491" y="287156"/>
                </a:lnTo>
                <a:lnTo>
                  <a:pt x="160429" y="292402"/>
                </a:lnTo>
                <a:lnTo>
                  <a:pt x="158388" y="297805"/>
                </a:lnTo>
                <a:lnTo>
                  <a:pt x="155122" y="302359"/>
                </a:lnTo>
                <a:lnTo>
                  <a:pt x="146413" y="309959"/>
                </a:lnTo>
                <a:lnTo>
                  <a:pt x="138733" y="316512"/>
                </a:lnTo>
                <a:lnTo>
                  <a:pt x="135351" y="319593"/>
                </a:lnTo>
                <a:lnTo>
                  <a:pt x="132144" y="321647"/>
                </a:lnTo>
                <a:lnTo>
                  <a:pt x="126041" y="323930"/>
                </a:lnTo>
                <a:lnTo>
                  <a:pt x="124032" y="325491"/>
                </a:lnTo>
                <a:lnTo>
                  <a:pt x="122693" y="327484"/>
                </a:lnTo>
                <a:lnTo>
                  <a:pt x="111443"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SMARTPenAnnotation245"/>
          <p:cNvSpPr/>
          <p:nvPr/>
        </p:nvSpPr>
        <p:spPr>
          <a:xfrm>
            <a:off x="6329362" y="3489079"/>
            <a:ext cx="357486" cy="445654"/>
          </a:xfrm>
          <a:custGeom>
            <a:avLst/>
            <a:gdLst/>
            <a:ahLst/>
            <a:cxnLst/>
            <a:rect l="0" t="0" r="0" b="0"/>
            <a:pathLst>
              <a:path w="357486" h="445654">
                <a:moveTo>
                  <a:pt x="0" y="59936"/>
                </a:moveTo>
                <a:lnTo>
                  <a:pt x="4551" y="46283"/>
                </a:lnTo>
                <a:lnTo>
                  <a:pt x="6844" y="42261"/>
                </a:lnTo>
                <a:lnTo>
                  <a:pt x="9325" y="39580"/>
                </a:lnTo>
                <a:lnTo>
                  <a:pt x="20151" y="30727"/>
                </a:lnTo>
                <a:lnTo>
                  <a:pt x="23912" y="29033"/>
                </a:lnTo>
                <a:lnTo>
                  <a:pt x="33170" y="27151"/>
                </a:lnTo>
                <a:lnTo>
                  <a:pt x="39258" y="25697"/>
                </a:lnTo>
                <a:lnTo>
                  <a:pt x="46175" y="23775"/>
                </a:lnTo>
                <a:lnTo>
                  <a:pt x="53644" y="21541"/>
                </a:lnTo>
                <a:lnTo>
                  <a:pt x="91460" y="9295"/>
                </a:lnTo>
                <a:lnTo>
                  <a:pt x="103836" y="6173"/>
                </a:lnTo>
                <a:lnTo>
                  <a:pt x="114944" y="4091"/>
                </a:lnTo>
                <a:lnTo>
                  <a:pt x="125206" y="2703"/>
                </a:lnTo>
                <a:lnTo>
                  <a:pt x="134906" y="1778"/>
                </a:lnTo>
                <a:lnTo>
                  <a:pt x="144230" y="1162"/>
                </a:lnTo>
                <a:lnTo>
                  <a:pt x="153303" y="751"/>
                </a:lnTo>
                <a:lnTo>
                  <a:pt x="171005" y="294"/>
                </a:lnTo>
                <a:lnTo>
                  <a:pt x="201101" y="0"/>
                </a:lnTo>
                <a:lnTo>
                  <a:pt x="206457" y="929"/>
                </a:lnTo>
                <a:lnTo>
                  <a:pt x="214949" y="4500"/>
                </a:lnTo>
                <a:lnTo>
                  <a:pt x="246052" y="20081"/>
                </a:lnTo>
                <a:lnTo>
                  <a:pt x="249759" y="23841"/>
                </a:lnTo>
                <a:lnTo>
                  <a:pt x="252232" y="28253"/>
                </a:lnTo>
                <a:lnTo>
                  <a:pt x="255711" y="41023"/>
                </a:lnTo>
                <a:lnTo>
                  <a:pt x="256741" y="53379"/>
                </a:lnTo>
                <a:lnTo>
                  <a:pt x="256983" y="63689"/>
                </a:lnTo>
                <a:lnTo>
                  <a:pt x="257090" y="74622"/>
                </a:lnTo>
                <a:lnTo>
                  <a:pt x="255213" y="80204"/>
                </a:lnTo>
                <a:lnTo>
                  <a:pt x="248048" y="91486"/>
                </a:lnTo>
                <a:lnTo>
                  <a:pt x="241054" y="102850"/>
                </a:lnTo>
                <a:lnTo>
                  <a:pt x="233818" y="114251"/>
                </a:lnTo>
                <a:lnTo>
                  <a:pt x="224251" y="125668"/>
                </a:lnTo>
                <a:lnTo>
                  <a:pt x="213650" y="134553"/>
                </a:lnTo>
                <a:lnTo>
                  <a:pt x="202588" y="142629"/>
                </a:lnTo>
                <a:lnTo>
                  <a:pt x="196971" y="147449"/>
                </a:lnTo>
                <a:lnTo>
                  <a:pt x="191322" y="152568"/>
                </a:lnTo>
                <a:lnTo>
                  <a:pt x="183745" y="157886"/>
                </a:lnTo>
                <a:lnTo>
                  <a:pt x="174885" y="163336"/>
                </a:lnTo>
                <a:lnTo>
                  <a:pt x="165167" y="168874"/>
                </a:lnTo>
                <a:lnTo>
                  <a:pt x="156784" y="174471"/>
                </a:lnTo>
                <a:lnTo>
                  <a:pt x="149290" y="180107"/>
                </a:lnTo>
                <a:lnTo>
                  <a:pt x="142389" y="185770"/>
                </a:lnTo>
                <a:lnTo>
                  <a:pt x="132181" y="194602"/>
                </a:lnTo>
                <a:lnTo>
                  <a:pt x="124470" y="200750"/>
                </a:lnTo>
                <a:lnTo>
                  <a:pt x="114773" y="205163"/>
                </a:lnTo>
                <a:lnTo>
                  <a:pt x="105868" y="211128"/>
                </a:lnTo>
                <a:lnTo>
                  <a:pt x="99102" y="213319"/>
                </a:lnTo>
                <a:lnTo>
                  <a:pt x="99405" y="213626"/>
                </a:lnTo>
                <a:lnTo>
                  <a:pt x="100560" y="213831"/>
                </a:lnTo>
                <a:lnTo>
                  <a:pt x="101330" y="213015"/>
                </a:lnTo>
                <a:lnTo>
                  <a:pt x="101843" y="211519"/>
                </a:lnTo>
                <a:lnTo>
                  <a:pt x="102186" y="209568"/>
                </a:lnTo>
                <a:lnTo>
                  <a:pt x="104319" y="208268"/>
                </a:lnTo>
                <a:lnTo>
                  <a:pt x="111769" y="206824"/>
                </a:lnTo>
                <a:lnTo>
                  <a:pt x="121430" y="203642"/>
                </a:lnTo>
                <a:lnTo>
                  <a:pt x="126674" y="201460"/>
                </a:lnTo>
                <a:lnTo>
                  <a:pt x="134932" y="200005"/>
                </a:lnTo>
                <a:lnTo>
                  <a:pt x="145199" y="199035"/>
                </a:lnTo>
                <a:lnTo>
                  <a:pt x="156807" y="198389"/>
                </a:lnTo>
                <a:lnTo>
                  <a:pt x="170261" y="198910"/>
                </a:lnTo>
                <a:lnTo>
                  <a:pt x="184945" y="200210"/>
                </a:lnTo>
                <a:lnTo>
                  <a:pt x="200449" y="202030"/>
                </a:lnTo>
                <a:lnTo>
                  <a:pt x="215548" y="204195"/>
                </a:lnTo>
                <a:lnTo>
                  <a:pt x="245024" y="209141"/>
                </a:lnTo>
                <a:lnTo>
                  <a:pt x="256694" y="211793"/>
                </a:lnTo>
                <a:lnTo>
                  <a:pt x="266380" y="214514"/>
                </a:lnTo>
                <a:lnTo>
                  <a:pt x="274741" y="217280"/>
                </a:lnTo>
                <a:lnTo>
                  <a:pt x="282222" y="220077"/>
                </a:lnTo>
                <a:lnTo>
                  <a:pt x="289113" y="222894"/>
                </a:lnTo>
                <a:lnTo>
                  <a:pt x="295611" y="225725"/>
                </a:lnTo>
                <a:lnTo>
                  <a:pt x="307913" y="231410"/>
                </a:lnTo>
                <a:lnTo>
                  <a:pt x="313860" y="234259"/>
                </a:lnTo>
                <a:lnTo>
                  <a:pt x="320683" y="239016"/>
                </a:lnTo>
                <a:lnTo>
                  <a:pt x="328089" y="245045"/>
                </a:lnTo>
                <a:lnTo>
                  <a:pt x="335883" y="251922"/>
                </a:lnTo>
                <a:lnTo>
                  <a:pt x="342032" y="258412"/>
                </a:lnTo>
                <a:lnTo>
                  <a:pt x="351404" y="270702"/>
                </a:lnTo>
                <a:lnTo>
                  <a:pt x="356205" y="282515"/>
                </a:lnTo>
                <a:lnTo>
                  <a:pt x="357485" y="288332"/>
                </a:lnTo>
                <a:lnTo>
                  <a:pt x="357386" y="296972"/>
                </a:lnTo>
                <a:lnTo>
                  <a:pt x="356367" y="307495"/>
                </a:lnTo>
                <a:lnTo>
                  <a:pt x="354736" y="319273"/>
                </a:lnTo>
                <a:lnTo>
                  <a:pt x="352696" y="329029"/>
                </a:lnTo>
                <a:lnTo>
                  <a:pt x="350382" y="337439"/>
                </a:lnTo>
                <a:lnTo>
                  <a:pt x="347888" y="344950"/>
                </a:lnTo>
                <a:lnTo>
                  <a:pt x="342416" y="353768"/>
                </a:lnTo>
                <a:lnTo>
                  <a:pt x="334958" y="363456"/>
                </a:lnTo>
                <a:lnTo>
                  <a:pt x="326175" y="373725"/>
                </a:lnTo>
                <a:lnTo>
                  <a:pt x="318415" y="382476"/>
                </a:lnTo>
                <a:lnTo>
                  <a:pt x="304713" y="397279"/>
                </a:lnTo>
                <a:lnTo>
                  <a:pt x="297440" y="402941"/>
                </a:lnTo>
                <a:lnTo>
                  <a:pt x="289733" y="407669"/>
                </a:lnTo>
                <a:lnTo>
                  <a:pt x="261384" y="422100"/>
                </a:lnTo>
                <a:lnTo>
                  <a:pt x="254266" y="425203"/>
                </a:lnTo>
                <a:lnTo>
                  <a:pt x="246663" y="428225"/>
                </a:lnTo>
                <a:lnTo>
                  <a:pt x="230596" y="434122"/>
                </a:lnTo>
                <a:lnTo>
                  <a:pt x="213930" y="439918"/>
                </a:lnTo>
                <a:lnTo>
                  <a:pt x="206438" y="441845"/>
                </a:lnTo>
                <a:lnTo>
                  <a:pt x="199537" y="443129"/>
                </a:lnTo>
                <a:lnTo>
                  <a:pt x="193032" y="443985"/>
                </a:lnTo>
                <a:lnTo>
                  <a:pt x="185839" y="444556"/>
                </a:lnTo>
                <a:lnTo>
                  <a:pt x="178185" y="444937"/>
                </a:lnTo>
                <a:lnTo>
                  <a:pt x="163014" y="445360"/>
                </a:lnTo>
                <a:lnTo>
                  <a:pt x="131839" y="445653"/>
                </a:lnTo>
                <a:lnTo>
                  <a:pt x="124088" y="444716"/>
                </a:lnTo>
                <a:lnTo>
                  <a:pt x="115110" y="443138"/>
                </a:lnTo>
                <a:lnTo>
                  <a:pt x="105315" y="441134"/>
                </a:lnTo>
                <a:lnTo>
                  <a:pt x="97832" y="439798"/>
                </a:lnTo>
                <a:lnTo>
                  <a:pt x="86979" y="438314"/>
                </a:lnTo>
                <a:lnTo>
                  <a:pt x="76440" y="435114"/>
                </a:lnTo>
                <a:lnTo>
                  <a:pt x="66358" y="431469"/>
                </a:lnTo>
                <a:lnTo>
                  <a:pt x="58703" y="429849"/>
                </a:lnTo>
                <a:lnTo>
                  <a:pt x="52125" y="426589"/>
                </a:lnTo>
                <a:lnTo>
                  <a:pt x="49038" y="424386"/>
                </a:lnTo>
                <a:lnTo>
                  <a:pt x="43067" y="421939"/>
                </a:lnTo>
                <a:lnTo>
                  <a:pt x="34290" y="419981"/>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SMARTPenAnnotation246"/>
          <p:cNvSpPr/>
          <p:nvPr/>
        </p:nvSpPr>
        <p:spPr>
          <a:xfrm>
            <a:off x="7006590" y="3171825"/>
            <a:ext cx="197168" cy="1105853"/>
          </a:xfrm>
          <a:custGeom>
            <a:avLst/>
            <a:gdLst/>
            <a:ahLst/>
            <a:cxnLst/>
            <a:rect l="0" t="0" r="0" b="0"/>
            <a:pathLst>
              <a:path w="197168" h="1105853">
                <a:moveTo>
                  <a:pt x="197167" y="0"/>
                </a:moveTo>
                <a:lnTo>
                  <a:pt x="197167" y="55675"/>
                </a:lnTo>
                <a:lnTo>
                  <a:pt x="192087" y="85069"/>
                </a:lnTo>
                <a:lnTo>
                  <a:pt x="188066" y="99575"/>
                </a:lnTo>
                <a:lnTo>
                  <a:pt x="183597" y="125853"/>
                </a:lnTo>
                <a:lnTo>
                  <a:pt x="182406" y="138194"/>
                </a:lnTo>
                <a:lnTo>
                  <a:pt x="183516" y="159757"/>
                </a:lnTo>
                <a:lnTo>
                  <a:pt x="186161" y="187467"/>
                </a:lnTo>
                <a:lnTo>
                  <a:pt x="189830" y="219275"/>
                </a:lnTo>
                <a:lnTo>
                  <a:pt x="190370" y="246196"/>
                </a:lnTo>
                <a:lnTo>
                  <a:pt x="188826" y="269858"/>
                </a:lnTo>
                <a:lnTo>
                  <a:pt x="185891" y="291348"/>
                </a:lnTo>
                <a:lnTo>
                  <a:pt x="181077" y="317104"/>
                </a:lnTo>
                <a:lnTo>
                  <a:pt x="162555" y="403202"/>
                </a:lnTo>
                <a:lnTo>
                  <a:pt x="153844" y="450980"/>
                </a:lnTo>
                <a:lnTo>
                  <a:pt x="149235" y="473056"/>
                </a:lnTo>
                <a:lnTo>
                  <a:pt x="144258" y="494441"/>
                </a:lnTo>
                <a:lnTo>
                  <a:pt x="139035" y="515364"/>
                </a:lnTo>
                <a:lnTo>
                  <a:pt x="134599" y="535981"/>
                </a:lnTo>
                <a:lnTo>
                  <a:pt x="130690" y="556393"/>
                </a:lnTo>
                <a:lnTo>
                  <a:pt x="127131" y="576669"/>
                </a:lnTo>
                <a:lnTo>
                  <a:pt x="122854" y="596853"/>
                </a:lnTo>
                <a:lnTo>
                  <a:pt x="118098" y="616977"/>
                </a:lnTo>
                <a:lnTo>
                  <a:pt x="46941" y="904756"/>
                </a:lnTo>
                <a:lnTo>
                  <a:pt x="35498" y="956416"/>
                </a:lnTo>
                <a:lnTo>
                  <a:pt x="18547" y="1034741"/>
                </a:lnTo>
                <a:lnTo>
                  <a:pt x="14270" y="1051778"/>
                </a:lnTo>
                <a:lnTo>
                  <a:pt x="10466" y="1065040"/>
                </a:lnTo>
                <a:lnTo>
                  <a:pt x="4651" y="1083903"/>
                </a:lnTo>
                <a:lnTo>
                  <a:pt x="0" y="110585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SMARTPenAnnotation247"/>
          <p:cNvSpPr/>
          <p:nvPr/>
        </p:nvSpPr>
        <p:spPr>
          <a:xfrm>
            <a:off x="7349490" y="3531870"/>
            <a:ext cx="188595" cy="420053"/>
          </a:xfrm>
          <a:custGeom>
            <a:avLst/>
            <a:gdLst/>
            <a:ahLst/>
            <a:cxnLst/>
            <a:rect l="0" t="0" r="0" b="0"/>
            <a:pathLst>
              <a:path w="188595" h="420053">
                <a:moveTo>
                  <a:pt x="0" y="0"/>
                </a:moveTo>
                <a:lnTo>
                  <a:pt x="0" y="23863"/>
                </a:lnTo>
                <a:lnTo>
                  <a:pt x="1905" y="35911"/>
                </a:lnTo>
                <a:lnTo>
                  <a:pt x="9101" y="72158"/>
                </a:lnTo>
                <a:lnTo>
                  <a:pt x="13687" y="90015"/>
                </a:lnTo>
                <a:lnTo>
                  <a:pt x="18650" y="106683"/>
                </a:lnTo>
                <a:lnTo>
                  <a:pt x="35752" y="158550"/>
                </a:lnTo>
                <a:lnTo>
                  <a:pt x="40027" y="168565"/>
                </a:lnTo>
                <a:lnTo>
                  <a:pt x="44781" y="178099"/>
                </a:lnTo>
                <a:lnTo>
                  <a:pt x="49857" y="187313"/>
                </a:lnTo>
                <a:lnTo>
                  <a:pt x="54193" y="196312"/>
                </a:lnTo>
                <a:lnTo>
                  <a:pt x="58036" y="205170"/>
                </a:lnTo>
                <a:lnTo>
                  <a:pt x="61550" y="213932"/>
                </a:lnTo>
                <a:lnTo>
                  <a:pt x="67996" y="231288"/>
                </a:lnTo>
                <a:lnTo>
                  <a:pt x="71047" y="239917"/>
                </a:lnTo>
                <a:lnTo>
                  <a:pt x="74987" y="248527"/>
                </a:lnTo>
                <a:lnTo>
                  <a:pt x="79519" y="257125"/>
                </a:lnTo>
                <a:lnTo>
                  <a:pt x="84445" y="265714"/>
                </a:lnTo>
                <a:lnTo>
                  <a:pt x="88682" y="274297"/>
                </a:lnTo>
                <a:lnTo>
                  <a:pt x="92458" y="282877"/>
                </a:lnTo>
                <a:lnTo>
                  <a:pt x="95929" y="291455"/>
                </a:lnTo>
                <a:lnTo>
                  <a:pt x="99195" y="299078"/>
                </a:lnTo>
                <a:lnTo>
                  <a:pt x="105364" y="312628"/>
                </a:lnTo>
                <a:lnTo>
                  <a:pt x="109295" y="318909"/>
                </a:lnTo>
                <a:lnTo>
                  <a:pt x="113821" y="325001"/>
                </a:lnTo>
                <a:lnTo>
                  <a:pt x="118743" y="330967"/>
                </a:lnTo>
                <a:lnTo>
                  <a:pt x="122977" y="336850"/>
                </a:lnTo>
                <a:lnTo>
                  <a:pt x="126752" y="342676"/>
                </a:lnTo>
                <a:lnTo>
                  <a:pt x="130221" y="348466"/>
                </a:lnTo>
                <a:lnTo>
                  <a:pt x="139156" y="362519"/>
                </a:lnTo>
                <a:lnTo>
                  <a:pt x="144206" y="370266"/>
                </a:lnTo>
                <a:lnTo>
                  <a:pt x="148525" y="376384"/>
                </a:lnTo>
                <a:lnTo>
                  <a:pt x="152356" y="381415"/>
                </a:lnTo>
                <a:lnTo>
                  <a:pt x="155863" y="385721"/>
                </a:lnTo>
                <a:lnTo>
                  <a:pt x="159154" y="389545"/>
                </a:lnTo>
                <a:lnTo>
                  <a:pt x="162300" y="393047"/>
                </a:lnTo>
                <a:lnTo>
                  <a:pt x="168335" y="399478"/>
                </a:lnTo>
                <a:lnTo>
                  <a:pt x="179824" y="411253"/>
                </a:lnTo>
                <a:lnTo>
                  <a:pt x="188594" y="42005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SMARTPenAnnotation248"/>
          <p:cNvSpPr/>
          <p:nvPr/>
        </p:nvSpPr>
        <p:spPr>
          <a:xfrm>
            <a:off x="7298055" y="3574732"/>
            <a:ext cx="274321" cy="385764"/>
          </a:xfrm>
          <a:custGeom>
            <a:avLst/>
            <a:gdLst/>
            <a:ahLst/>
            <a:cxnLst/>
            <a:rect l="0" t="0" r="0" b="0"/>
            <a:pathLst>
              <a:path w="274321" h="385764">
                <a:moveTo>
                  <a:pt x="274320" y="0"/>
                </a:moveTo>
                <a:lnTo>
                  <a:pt x="265218" y="9102"/>
                </a:lnTo>
                <a:lnTo>
                  <a:pt x="262537" y="12735"/>
                </a:lnTo>
                <a:lnTo>
                  <a:pt x="256859" y="23353"/>
                </a:lnTo>
                <a:lnTo>
                  <a:pt x="248779" y="32922"/>
                </a:lnTo>
                <a:lnTo>
                  <a:pt x="243005" y="40998"/>
                </a:lnTo>
                <a:lnTo>
                  <a:pt x="236299" y="51144"/>
                </a:lnTo>
                <a:lnTo>
                  <a:pt x="210667" y="90719"/>
                </a:lnTo>
                <a:lnTo>
                  <a:pt x="200452" y="106199"/>
                </a:lnTo>
                <a:lnTo>
                  <a:pt x="189832" y="121282"/>
                </a:lnTo>
                <a:lnTo>
                  <a:pt x="150492" y="174629"/>
                </a:lnTo>
                <a:lnTo>
                  <a:pt x="129997" y="204142"/>
                </a:lnTo>
                <a:lnTo>
                  <a:pt x="123812" y="213247"/>
                </a:lnTo>
                <a:lnTo>
                  <a:pt x="118736" y="222175"/>
                </a:lnTo>
                <a:lnTo>
                  <a:pt x="114400" y="230984"/>
                </a:lnTo>
                <a:lnTo>
                  <a:pt x="110557" y="239715"/>
                </a:lnTo>
                <a:lnTo>
                  <a:pt x="105137" y="248392"/>
                </a:lnTo>
                <a:lnTo>
                  <a:pt x="98666" y="257035"/>
                </a:lnTo>
                <a:lnTo>
                  <a:pt x="91495" y="265654"/>
                </a:lnTo>
                <a:lnTo>
                  <a:pt x="85761" y="273305"/>
                </a:lnTo>
                <a:lnTo>
                  <a:pt x="80987" y="280311"/>
                </a:lnTo>
                <a:lnTo>
                  <a:pt x="72188" y="294128"/>
                </a:lnTo>
                <a:lnTo>
                  <a:pt x="61929" y="309794"/>
                </a:lnTo>
                <a:lnTo>
                  <a:pt x="57478" y="317019"/>
                </a:lnTo>
                <a:lnTo>
                  <a:pt x="53559" y="323741"/>
                </a:lnTo>
                <a:lnTo>
                  <a:pt x="49994" y="330127"/>
                </a:lnTo>
                <a:lnTo>
                  <a:pt x="45712" y="335337"/>
                </a:lnTo>
                <a:lnTo>
                  <a:pt x="40952" y="339763"/>
                </a:lnTo>
                <a:lnTo>
                  <a:pt x="35874" y="343667"/>
                </a:lnTo>
                <a:lnTo>
                  <a:pt x="27691" y="350543"/>
                </a:lnTo>
                <a:lnTo>
                  <a:pt x="20879" y="356775"/>
                </a:lnTo>
                <a:lnTo>
                  <a:pt x="11689" y="365638"/>
                </a:lnTo>
                <a:lnTo>
                  <a:pt x="5830" y="371421"/>
                </a:lnTo>
                <a:lnTo>
                  <a:pt x="3886" y="374296"/>
                </a:lnTo>
                <a:lnTo>
                  <a:pt x="0" y="3857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SMARTPenAnnotation249"/>
          <p:cNvSpPr/>
          <p:nvPr/>
        </p:nvSpPr>
        <p:spPr>
          <a:xfrm>
            <a:off x="7615237" y="3737715"/>
            <a:ext cx="360046" cy="17040"/>
          </a:xfrm>
          <a:custGeom>
            <a:avLst/>
            <a:gdLst/>
            <a:ahLst/>
            <a:cxnLst/>
            <a:rect l="0" t="0" r="0" b="0"/>
            <a:pathLst>
              <a:path w="360046" h="17040">
                <a:moveTo>
                  <a:pt x="0" y="17039"/>
                </a:moveTo>
                <a:lnTo>
                  <a:pt x="43176" y="17039"/>
                </a:lnTo>
                <a:lnTo>
                  <a:pt x="51644" y="16087"/>
                </a:lnTo>
                <a:lnTo>
                  <a:pt x="60147" y="14500"/>
                </a:lnTo>
                <a:lnTo>
                  <a:pt x="68673" y="12489"/>
                </a:lnTo>
                <a:lnTo>
                  <a:pt x="76262" y="11148"/>
                </a:lnTo>
                <a:lnTo>
                  <a:pt x="83227" y="10255"/>
                </a:lnTo>
                <a:lnTo>
                  <a:pt x="89774" y="9659"/>
                </a:lnTo>
                <a:lnTo>
                  <a:pt x="96045" y="9262"/>
                </a:lnTo>
                <a:lnTo>
                  <a:pt x="108091" y="8820"/>
                </a:lnTo>
                <a:lnTo>
                  <a:pt x="143787" y="8572"/>
                </a:lnTo>
                <a:lnTo>
                  <a:pt x="157771" y="7585"/>
                </a:lnTo>
                <a:lnTo>
                  <a:pt x="171855" y="5974"/>
                </a:lnTo>
                <a:lnTo>
                  <a:pt x="186008" y="3947"/>
                </a:lnTo>
                <a:lnTo>
                  <a:pt x="200206" y="2596"/>
                </a:lnTo>
                <a:lnTo>
                  <a:pt x="214433" y="1696"/>
                </a:lnTo>
                <a:lnTo>
                  <a:pt x="228681" y="1095"/>
                </a:lnTo>
                <a:lnTo>
                  <a:pt x="259750" y="428"/>
                </a:lnTo>
                <a:lnTo>
                  <a:pt x="308060" y="0"/>
                </a:lnTo>
                <a:lnTo>
                  <a:pt x="314912" y="918"/>
                </a:lnTo>
                <a:lnTo>
                  <a:pt x="320431" y="2481"/>
                </a:lnTo>
                <a:lnTo>
                  <a:pt x="325063" y="4477"/>
                </a:lnTo>
                <a:lnTo>
                  <a:pt x="330056" y="5807"/>
                </a:lnTo>
                <a:lnTo>
                  <a:pt x="335290" y="6694"/>
                </a:lnTo>
                <a:lnTo>
                  <a:pt x="340685" y="7285"/>
                </a:lnTo>
                <a:lnTo>
                  <a:pt x="345232" y="8631"/>
                </a:lnTo>
                <a:lnTo>
                  <a:pt x="349217" y="10481"/>
                </a:lnTo>
                <a:lnTo>
                  <a:pt x="360045" y="1703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SMARTPenAnnotation250"/>
          <p:cNvSpPr/>
          <p:nvPr/>
        </p:nvSpPr>
        <p:spPr>
          <a:xfrm>
            <a:off x="7760969" y="3634740"/>
            <a:ext cx="94299" cy="342901"/>
          </a:xfrm>
          <a:custGeom>
            <a:avLst/>
            <a:gdLst/>
            <a:ahLst/>
            <a:cxnLst/>
            <a:rect l="0" t="0" r="0" b="0"/>
            <a:pathLst>
              <a:path w="94299" h="342901">
                <a:moveTo>
                  <a:pt x="0" y="0"/>
                </a:moveTo>
                <a:lnTo>
                  <a:pt x="0" y="13652"/>
                </a:lnTo>
                <a:lnTo>
                  <a:pt x="954" y="18626"/>
                </a:lnTo>
                <a:lnTo>
                  <a:pt x="2541" y="22895"/>
                </a:lnTo>
                <a:lnTo>
                  <a:pt x="4552" y="26693"/>
                </a:lnTo>
                <a:lnTo>
                  <a:pt x="6786" y="35994"/>
                </a:lnTo>
                <a:lnTo>
                  <a:pt x="7382" y="41141"/>
                </a:lnTo>
                <a:lnTo>
                  <a:pt x="8731" y="47429"/>
                </a:lnTo>
                <a:lnTo>
                  <a:pt x="10584" y="54479"/>
                </a:lnTo>
                <a:lnTo>
                  <a:pt x="12772" y="62037"/>
                </a:lnTo>
                <a:lnTo>
                  <a:pt x="15182" y="71838"/>
                </a:lnTo>
                <a:lnTo>
                  <a:pt x="20400" y="95428"/>
                </a:lnTo>
                <a:lnTo>
                  <a:pt x="22173" y="105528"/>
                </a:lnTo>
                <a:lnTo>
                  <a:pt x="23355" y="114167"/>
                </a:lnTo>
                <a:lnTo>
                  <a:pt x="24143" y="121831"/>
                </a:lnTo>
                <a:lnTo>
                  <a:pt x="25620" y="128846"/>
                </a:lnTo>
                <a:lnTo>
                  <a:pt x="27557" y="135427"/>
                </a:lnTo>
                <a:lnTo>
                  <a:pt x="29802" y="141719"/>
                </a:lnTo>
                <a:lnTo>
                  <a:pt x="51164" y="205186"/>
                </a:lnTo>
                <a:lnTo>
                  <a:pt x="56970" y="224420"/>
                </a:lnTo>
                <a:lnTo>
                  <a:pt x="60840" y="239149"/>
                </a:lnTo>
                <a:lnTo>
                  <a:pt x="63420" y="250872"/>
                </a:lnTo>
                <a:lnTo>
                  <a:pt x="66092" y="261546"/>
                </a:lnTo>
                <a:lnTo>
                  <a:pt x="68827" y="271518"/>
                </a:lnTo>
                <a:lnTo>
                  <a:pt x="74405" y="290220"/>
                </a:lnTo>
                <a:lnTo>
                  <a:pt x="84047" y="320511"/>
                </a:lnTo>
                <a:lnTo>
                  <a:pt x="85559" y="323211"/>
                </a:lnTo>
                <a:lnTo>
                  <a:pt x="87520" y="325964"/>
                </a:lnTo>
                <a:lnTo>
                  <a:pt x="89779" y="328752"/>
                </a:lnTo>
                <a:lnTo>
                  <a:pt x="91285" y="331563"/>
                </a:lnTo>
                <a:lnTo>
                  <a:pt x="92290" y="334389"/>
                </a:lnTo>
                <a:lnTo>
                  <a:pt x="94298" y="34290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SMARTPenAnnotation251"/>
          <p:cNvSpPr/>
          <p:nvPr/>
        </p:nvSpPr>
        <p:spPr>
          <a:xfrm>
            <a:off x="8095306" y="3514725"/>
            <a:ext cx="42854" cy="486783"/>
          </a:xfrm>
          <a:custGeom>
            <a:avLst/>
            <a:gdLst/>
            <a:ahLst/>
            <a:cxnLst/>
            <a:rect l="0" t="0" r="0" b="0"/>
            <a:pathLst>
              <a:path w="42854" h="486783">
                <a:moveTo>
                  <a:pt x="8563" y="0"/>
                </a:moveTo>
                <a:lnTo>
                  <a:pt x="8563" y="23863"/>
                </a:lnTo>
                <a:lnTo>
                  <a:pt x="7611" y="28291"/>
                </a:lnTo>
                <a:lnTo>
                  <a:pt x="6024" y="32196"/>
                </a:lnTo>
                <a:lnTo>
                  <a:pt x="4012" y="35751"/>
                </a:lnTo>
                <a:lnTo>
                  <a:pt x="2672" y="40027"/>
                </a:lnTo>
                <a:lnTo>
                  <a:pt x="1778" y="44782"/>
                </a:lnTo>
                <a:lnTo>
                  <a:pt x="785" y="55145"/>
                </a:lnTo>
                <a:lnTo>
                  <a:pt x="345" y="66101"/>
                </a:lnTo>
                <a:lnTo>
                  <a:pt x="0" y="153757"/>
                </a:lnTo>
                <a:lnTo>
                  <a:pt x="2855" y="177752"/>
                </a:lnTo>
                <a:lnTo>
                  <a:pt x="17667" y="282749"/>
                </a:lnTo>
                <a:lnTo>
                  <a:pt x="20348" y="305656"/>
                </a:lnTo>
                <a:lnTo>
                  <a:pt x="22135" y="323786"/>
                </a:lnTo>
                <a:lnTo>
                  <a:pt x="23326" y="338730"/>
                </a:lnTo>
                <a:lnTo>
                  <a:pt x="24120" y="351550"/>
                </a:lnTo>
                <a:lnTo>
                  <a:pt x="24651" y="362954"/>
                </a:lnTo>
                <a:lnTo>
                  <a:pt x="25955" y="374367"/>
                </a:lnTo>
                <a:lnTo>
                  <a:pt x="27778" y="385785"/>
                </a:lnTo>
                <a:lnTo>
                  <a:pt x="29946" y="397207"/>
                </a:lnTo>
                <a:lnTo>
                  <a:pt x="31390" y="406727"/>
                </a:lnTo>
                <a:lnTo>
                  <a:pt x="32355" y="414979"/>
                </a:lnTo>
                <a:lnTo>
                  <a:pt x="33425" y="429227"/>
                </a:lnTo>
                <a:lnTo>
                  <a:pt x="33900" y="441910"/>
                </a:lnTo>
                <a:lnTo>
                  <a:pt x="34206" y="464622"/>
                </a:lnTo>
                <a:lnTo>
                  <a:pt x="34272" y="482389"/>
                </a:lnTo>
                <a:lnTo>
                  <a:pt x="35227" y="484470"/>
                </a:lnTo>
                <a:lnTo>
                  <a:pt x="36817" y="485858"/>
                </a:lnTo>
                <a:lnTo>
                  <a:pt x="38829" y="486782"/>
                </a:lnTo>
                <a:lnTo>
                  <a:pt x="40171" y="486446"/>
                </a:lnTo>
                <a:lnTo>
                  <a:pt x="41065" y="485270"/>
                </a:lnTo>
                <a:lnTo>
                  <a:pt x="42853" y="48006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SMARTPenAnnotation252"/>
          <p:cNvSpPr/>
          <p:nvPr/>
        </p:nvSpPr>
        <p:spPr>
          <a:xfrm>
            <a:off x="8258324" y="3609022"/>
            <a:ext cx="368469" cy="351474"/>
          </a:xfrm>
          <a:custGeom>
            <a:avLst/>
            <a:gdLst/>
            <a:ahLst/>
            <a:cxnLst/>
            <a:rect l="0" t="0" r="0" b="0"/>
            <a:pathLst>
              <a:path w="368469" h="351474">
                <a:moveTo>
                  <a:pt x="325606" y="0"/>
                </a:moveTo>
                <a:lnTo>
                  <a:pt x="316505" y="4551"/>
                </a:lnTo>
                <a:lnTo>
                  <a:pt x="312870" y="7797"/>
                </a:lnTo>
                <a:lnTo>
                  <a:pt x="306293" y="16483"/>
                </a:lnTo>
                <a:lnTo>
                  <a:pt x="303206" y="19561"/>
                </a:lnTo>
                <a:lnTo>
                  <a:pt x="300195" y="21613"/>
                </a:lnTo>
                <a:lnTo>
                  <a:pt x="291451" y="26751"/>
                </a:lnTo>
                <a:lnTo>
                  <a:pt x="274866" y="38559"/>
                </a:lnTo>
                <a:lnTo>
                  <a:pt x="267015" y="43804"/>
                </a:lnTo>
                <a:lnTo>
                  <a:pt x="259875" y="48253"/>
                </a:lnTo>
                <a:lnTo>
                  <a:pt x="253210" y="52171"/>
                </a:lnTo>
                <a:lnTo>
                  <a:pt x="246862" y="56688"/>
                </a:lnTo>
                <a:lnTo>
                  <a:pt x="240725" y="61605"/>
                </a:lnTo>
                <a:lnTo>
                  <a:pt x="234729" y="66787"/>
                </a:lnTo>
                <a:lnTo>
                  <a:pt x="228826" y="71195"/>
                </a:lnTo>
                <a:lnTo>
                  <a:pt x="222986" y="75086"/>
                </a:lnTo>
                <a:lnTo>
                  <a:pt x="217188" y="78632"/>
                </a:lnTo>
                <a:lnTo>
                  <a:pt x="211417" y="80996"/>
                </a:lnTo>
                <a:lnTo>
                  <a:pt x="194194" y="85277"/>
                </a:lnTo>
                <a:lnTo>
                  <a:pt x="182746" y="89653"/>
                </a:lnTo>
                <a:lnTo>
                  <a:pt x="151937" y="102023"/>
                </a:lnTo>
                <a:lnTo>
                  <a:pt x="142199" y="106115"/>
                </a:lnTo>
                <a:lnTo>
                  <a:pt x="126299" y="113202"/>
                </a:lnTo>
                <a:lnTo>
                  <a:pt x="115423" y="116987"/>
                </a:lnTo>
                <a:lnTo>
                  <a:pt x="106460" y="119622"/>
                </a:lnTo>
                <a:lnTo>
                  <a:pt x="96128" y="123968"/>
                </a:lnTo>
                <a:lnTo>
                  <a:pt x="87726" y="126534"/>
                </a:lnTo>
                <a:lnTo>
                  <a:pt x="84152" y="127219"/>
                </a:lnTo>
                <a:lnTo>
                  <a:pt x="77640" y="130519"/>
                </a:lnTo>
                <a:lnTo>
                  <a:pt x="74570" y="132733"/>
                </a:lnTo>
                <a:lnTo>
                  <a:pt x="63540" y="137733"/>
                </a:lnTo>
                <a:lnTo>
                  <a:pt x="56597" y="140399"/>
                </a:lnTo>
                <a:lnTo>
                  <a:pt x="46345" y="145902"/>
                </a:lnTo>
                <a:lnTo>
                  <a:pt x="38612" y="150570"/>
                </a:lnTo>
                <a:lnTo>
                  <a:pt x="32000" y="152645"/>
                </a:lnTo>
                <a:lnTo>
                  <a:pt x="22924" y="153813"/>
                </a:lnTo>
                <a:lnTo>
                  <a:pt x="14202" y="154159"/>
                </a:lnTo>
                <a:lnTo>
                  <a:pt x="11323" y="155161"/>
                </a:lnTo>
                <a:lnTo>
                  <a:pt x="5584" y="158813"/>
                </a:lnTo>
                <a:lnTo>
                  <a:pt x="3674" y="161120"/>
                </a:lnTo>
                <a:lnTo>
                  <a:pt x="2398" y="163611"/>
                </a:lnTo>
                <a:lnTo>
                  <a:pt x="1550" y="166224"/>
                </a:lnTo>
                <a:lnTo>
                  <a:pt x="606" y="174207"/>
                </a:lnTo>
                <a:lnTo>
                  <a:pt x="0" y="185753"/>
                </a:lnTo>
                <a:lnTo>
                  <a:pt x="902" y="187653"/>
                </a:lnTo>
                <a:lnTo>
                  <a:pt x="5771" y="194877"/>
                </a:lnTo>
                <a:lnTo>
                  <a:pt x="7245" y="200277"/>
                </a:lnTo>
                <a:lnTo>
                  <a:pt x="9543" y="203051"/>
                </a:lnTo>
                <a:lnTo>
                  <a:pt x="21879" y="212457"/>
                </a:lnTo>
                <a:lnTo>
                  <a:pt x="32183" y="221743"/>
                </a:lnTo>
                <a:lnTo>
                  <a:pt x="40573" y="227140"/>
                </a:lnTo>
                <a:lnTo>
                  <a:pt x="47476" y="230491"/>
                </a:lnTo>
                <a:lnTo>
                  <a:pt x="56718" y="236781"/>
                </a:lnTo>
                <a:lnTo>
                  <a:pt x="66443" y="240020"/>
                </a:lnTo>
                <a:lnTo>
                  <a:pt x="75802" y="244153"/>
                </a:lnTo>
                <a:lnTo>
                  <a:pt x="87231" y="251835"/>
                </a:lnTo>
                <a:lnTo>
                  <a:pt x="96154" y="257342"/>
                </a:lnTo>
                <a:lnTo>
                  <a:pt x="101200" y="260144"/>
                </a:lnTo>
                <a:lnTo>
                  <a:pt x="113137" y="264869"/>
                </a:lnTo>
                <a:lnTo>
                  <a:pt x="164227" y="283267"/>
                </a:lnTo>
                <a:lnTo>
                  <a:pt x="176110" y="287905"/>
                </a:lnTo>
                <a:lnTo>
                  <a:pt x="185936" y="291949"/>
                </a:lnTo>
                <a:lnTo>
                  <a:pt x="194393" y="295598"/>
                </a:lnTo>
                <a:lnTo>
                  <a:pt x="208869" y="302192"/>
                </a:lnTo>
                <a:lnTo>
                  <a:pt x="227729" y="311259"/>
                </a:lnTo>
                <a:lnTo>
                  <a:pt x="235589" y="314186"/>
                </a:lnTo>
                <a:lnTo>
                  <a:pt x="244639" y="317090"/>
                </a:lnTo>
                <a:lnTo>
                  <a:pt x="254484" y="319978"/>
                </a:lnTo>
                <a:lnTo>
                  <a:pt x="262951" y="321904"/>
                </a:lnTo>
                <a:lnTo>
                  <a:pt x="270501" y="323187"/>
                </a:lnTo>
                <a:lnTo>
                  <a:pt x="277440" y="324044"/>
                </a:lnTo>
                <a:lnTo>
                  <a:pt x="287689" y="327535"/>
                </a:lnTo>
                <a:lnTo>
                  <a:pt x="296371" y="332261"/>
                </a:lnTo>
                <a:lnTo>
                  <a:pt x="306580" y="337537"/>
                </a:lnTo>
                <a:lnTo>
                  <a:pt x="317468" y="340517"/>
                </a:lnTo>
                <a:lnTo>
                  <a:pt x="328656" y="341841"/>
                </a:lnTo>
                <a:lnTo>
                  <a:pt x="339979" y="342429"/>
                </a:lnTo>
                <a:lnTo>
                  <a:pt x="344712" y="343539"/>
                </a:lnTo>
                <a:lnTo>
                  <a:pt x="348821" y="345231"/>
                </a:lnTo>
                <a:lnTo>
                  <a:pt x="368468" y="35147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SMARTPenAnnotation253"/>
          <p:cNvSpPr/>
          <p:nvPr/>
        </p:nvSpPr>
        <p:spPr>
          <a:xfrm>
            <a:off x="8541067" y="3809844"/>
            <a:ext cx="231459" cy="13387"/>
          </a:xfrm>
          <a:custGeom>
            <a:avLst/>
            <a:gdLst/>
            <a:ahLst/>
            <a:cxnLst/>
            <a:rect l="0" t="0" r="0" b="0"/>
            <a:pathLst>
              <a:path w="231459" h="13387">
                <a:moveTo>
                  <a:pt x="0" y="4918"/>
                </a:moveTo>
                <a:lnTo>
                  <a:pt x="4551" y="9469"/>
                </a:lnTo>
                <a:lnTo>
                  <a:pt x="6844" y="10810"/>
                </a:lnTo>
                <a:lnTo>
                  <a:pt x="9325" y="11703"/>
                </a:lnTo>
                <a:lnTo>
                  <a:pt x="11931" y="12299"/>
                </a:lnTo>
                <a:lnTo>
                  <a:pt x="14622" y="12696"/>
                </a:lnTo>
                <a:lnTo>
                  <a:pt x="17368" y="12961"/>
                </a:lnTo>
                <a:lnTo>
                  <a:pt x="20152" y="13138"/>
                </a:lnTo>
                <a:lnTo>
                  <a:pt x="33404" y="13334"/>
                </a:lnTo>
                <a:lnTo>
                  <a:pt x="42271" y="13386"/>
                </a:lnTo>
                <a:lnTo>
                  <a:pt x="53899" y="12468"/>
                </a:lnTo>
                <a:lnTo>
                  <a:pt x="67365" y="10904"/>
                </a:lnTo>
                <a:lnTo>
                  <a:pt x="92805" y="7578"/>
                </a:lnTo>
                <a:lnTo>
                  <a:pt x="100923" y="6692"/>
                </a:lnTo>
                <a:lnTo>
                  <a:pt x="107287" y="6100"/>
                </a:lnTo>
                <a:lnTo>
                  <a:pt x="114387" y="5706"/>
                </a:lnTo>
                <a:lnTo>
                  <a:pt x="129895" y="5268"/>
                </a:lnTo>
                <a:lnTo>
                  <a:pt x="145591" y="5022"/>
                </a:lnTo>
                <a:lnTo>
                  <a:pt x="152307" y="4035"/>
                </a:lnTo>
                <a:lnTo>
                  <a:pt x="160592" y="2424"/>
                </a:lnTo>
                <a:lnTo>
                  <a:pt x="169926" y="398"/>
                </a:lnTo>
                <a:lnTo>
                  <a:pt x="179006" y="0"/>
                </a:lnTo>
                <a:lnTo>
                  <a:pt x="187918" y="687"/>
                </a:lnTo>
                <a:lnTo>
                  <a:pt x="196716" y="2097"/>
                </a:lnTo>
                <a:lnTo>
                  <a:pt x="203534" y="3037"/>
                </a:lnTo>
                <a:lnTo>
                  <a:pt x="209033" y="3665"/>
                </a:lnTo>
                <a:lnTo>
                  <a:pt x="231458" y="491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SMARTPenAnnotation254"/>
          <p:cNvSpPr/>
          <p:nvPr/>
        </p:nvSpPr>
        <p:spPr>
          <a:xfrm>
            <a:off x="8746807" y="3574859"/>
            <a:ext cx="325604" cy="384292"/>
          </a:xfrm>
          <a:custGeom>
            <a:avLst/>
            <a:gdLst/>
            <a:ahLst/>
            <a:cxnLst/>
            <a:rect l="0" t="0" r="0" b="0"/>
            <a:pathLst>
              <a:path w="325604" h="384292">
                <a:moveTo>
                  <a:pt x="0" y="51308"/>
                </a:moveTo>
                <a:lnTo>
                  <a:pt x="9102" y="46757"/>
                </a:lnTo>
                <a:lnTo>
                  <a:pt x="16110" y="41983"/>
                </a:lnTo>
                <a:lnTo>
                  <a:pt x="23353" y="36686"/>
                </a:lnTo>
                <a:lnTo>
                  <a:pt x="32921" y="31157"/>
                </a:lnTo>
                <a:lnTo>
                  <a:pt x="48604" y="22984"/>
                </a:lnTo>
                <a:lnTo>
                  <a:pt x="58121" y="18138"/>
                </a:lnTo>
                <a:lnTo>
                  <a:pt x="66370" y="14907"/>
                </a:lnTo>
                <a:lnTo>
                  <a:pt x="73773" y="12754"/>
                </a:lnTo>
                <a:lnTo>
                  <a:pt x="80615" y="11318"/>
                </a:lnTo>
                <a:lnTo>
                  <a:pt x="87081" y="9408"/>
                </a:lnTo>
                <a:lnTo>
                  <a:pt x="93297" y="7182"/>
                </a:lnTo>
                <a:lnTo>
                  <a:pt x="99346" y="4746"/>
                </a:lnTo>
                <a:lnTo>
                  <a:pt x="105283" y="3121"/>
                </a:lnTo>
                <a:lnTo>
                  <a:pt x="111146" y="2039"/>
                </a:lnTo>
                <a:lnTo>
                  <a:pt x="116959" y="1317"/>
                </a:lnTo>
                <a:lnTo>
                  <a:pt x="122741" y="835"/>
                </a:lnTo>
                <a:lnTo>
                  <a:pt x="128500" y="515"/>
                </a:lnTo>
                <a:lnTo>
                  <a:pt x="139980" y="158"/>
                </a:lnTo>
                <a:lnTo>
                  <a:pt x="151431" y="0"/>
                </a:lnTo>
                <a:lnTo>
                  <a:pt x="156198" y="910"/>
                </a:lnTo>
                <a:lnTo>
                  <a:pt x="164037" y="4462"/>
                </a:lnTo>
                <a:lnTo>
                  <a:pt x="173236" y="6675"/>
                </a:lnTo>
                <a:lnTo>
                  <a:pt x="178355" y="7265"/>
                </a:lnTo>
                <a:lnTo>
                  <a:pt x="182721" y="8611"/>
                </a:lnTo>
                <a:lnTo>
                  <a:pt x="190112" y="12647"/>
                </a:lnTo>
                <a:lnTo>
                  <a:pt x="196572" y="15075"/>
                </a:lnTo>
                <a:lnTo>
                  <a:pt x="199628" y="15723"/>
                </a:lnTo>
                <a:lnTo>
                  <a:pt x="205563" y="18982"/>
                </a:lnTo>
                <a:lnTo>
                  <a:pt x="208480" y="21185"/>
                </a:lnTo>
                <a:lnTo>
                  <a:pt x="210424" y="24558"/>
                </a:lnTo>
                <a:lnTo>
                  <a:pt x="212585" y="33387"/>
                </a:lnTo>
                <a:lnTo>
                  <a:pt x="213801" y="44516"/>
                </a:lnTo>
                <a:lnTo>
                  <a:pt x="213019" y="47733"/>
                </a:lnTo>
                <a:lnTo>
                  <a:pt x="209610" y="53847"/>
                </a:lnTo>
                <a:lnTo>
                  <a:pt x="202336" y="62644"/>
                </a:lnTo>
                <a:lnTo>
                  <a:pt x="196925" y="70951"/>
                </a:lnTo>
                <a:lnTo>
                  <a:pt x="190392" y="80993"/>
                </a:lnTo>
                <a:lnTo>
                  <a:pt x="181139" y="91807"/>
                </a:lnTo>
                <a:lnTo>
                  <a:pt x="165597" y="108042"/>
                </a:lnTo>
                <a:lnTo>
                  <a:pt x="138226" y="135857"/>
                </a:lnTo>
                <a:lnTo>
                  <a:pt x="133108" y="139107"/>
                </a:lnTo>
                <a:lnTo>
                  <a:pt x="127791" y="141273"/>
                </a:lnTo>
                <a:lnTo>
                  <a:pt x="117756" y="144632"/>
                </a:lnTo>
                <a:lnTo>
                  <a:pt x="110121" y="149300"/>
                </a:lnTo>
                <a:lnTo>
                  <a:pt x="103553" y="152010"/>
                </a:lnTo>
                <a:lnTo>
                  <a:pt x="100467" y="152733"/>
                </a:lnTo>
                <a:lnTo>
                  <a:pt x="98412" y="154167"/>
                </a:lnTo>
                <a:lnTo>
                  <a:pt x="97040" y="156076"/>
                </a:lnTo>
                <a:lnTo>
                  <a:pt x="96126" y="158301"/>
                </a:lnTo>
                <a:lnTo>
                  <a:pt x="94564" y="159784"/>
                </a:lnTo>
                <a:lnTo>
                  <a:pt x="92570" y="160773"/>
                </a:lnTo>
                <a:lnTo>
                  <a:pt x="90289" y="161432"/>
                </a:lnTo>
                <a:lnTo>
                  <a:pt x="89721" y="161872"/>
                </a:lnTo>
                <a:lnTo>
                  <a:pt x="90294" y="162165"/>
                </a:lnTo>
                <a:lnTo>
                  <a:pt x="91628" y="162360"/>
                </a:lnTo>
                <a:lnTo>
                  <a:pt x="98191" y="160037"/>
                </a:lnTo>
                <a:lnTo>
                  <a:pt x="106506" y="156782"/>
                </a:lnTo>
                <a:lnTo>
                  <a:pt x="113376" y="155335"/>
                </a:lnTo>
                <a:lnTo>
                  <a:pt x="122145" y="154692"/>
                </a:lnTo>
                <a:lnTo>
                  <a:pt x="127150" y="154521"/>
                </a:lnTo>
                <a:lnTo>
                  <a:pt x="134296" y="153454"/>
                </a:lnTo>
                <a:lnTo>
                  <a:pt x="142872" y="151791"/>
                </a:lnTo>
                <a:lnTo>
                  <a:pt x="152397" y="149729"/>
                </a:lnTo>
                <a:lnTo>
                  <a:pt x="161606" y="148355"/>
                </a:lnTo>
                <a:lnTo>
                  <a:pt x="170602" y="147438"/>
                </a:lnTo>
                <a:lnTo>
                  <a:pt x="179458" y="146827"/>
                </a:lnTo>
                <a:lnTo>
                  <a:pt x="188218" y="146420"/>
                </a:lnTo>
                <a:lnTo>
                  <a:pt x="205572" y="145968"/>
                </a:lnTo>
                <a:lnTo>
                  <a:pt x="235960" y="145713"/>
                </a:lnTo>
                <a:lnTo>
                  <a:pt x="244936" y="146630"/>
                </a:lnTo>
                <a:lnTo>
                  <a:pt x="252826" y="148193"/>
                </a:lnTo>
                <a:lnTo>
                  <a:pt x="259990" y="150188"/>
                </a:lnTo>
                <a:lnTo>
                  <a:pt x="265719" y="152471"/>
                </a:lnTo>
                <a:lnTo>
                  <a:pt x="274626" y="157547"/>
                </a:lnTo>
                <a:lnTo>
                  <a:pt x="284298" y="162978"/>
                </a:lnTo>
                <a:lnTo>
                  <a:pt x="293994" y="168566"/>
                </a:lnTo>
                <a:lnTo>
                  <a:pt x="301480" y="174226"/>
                </a:lnTo>
                <a:lnTo>
                  <a:pt x="307981" y="182456"/>
                </a:lnTo>
                <a:lnTo>
                  <a:pt x="314046" y="191511"/>
                </a:lnTo>
                <a:lnTo>
                  <a:pt x="319916" y="198711"/>
                </a:lnTo>
                <a:lnTo>
                  <a:pt x="321862" y="202916"/>
                </a:lnTo>
                <a:lnTo>
                  <a:pt x="324026" y="212669"/>
                </a:lnTo>
                <a:lnTo>
                  <a:pt x="324986" y="223354"/>
                </a:lnTo>
                <a:lnTo>
                  <a:pt x="325413" y="234453"/>
                </a:lnTo>
                <a:lnTo>
                  <a:pt x="325603" y="245736"/>
                </a:lnTo>
                <a:lnTo>
                  <a:pt x="323749" y="251412"/>
                </a:lnTo>
                <a:lnTo>
                  <a:pt x="316608" y="262798"/>
                </a:lnTo>
                <a:lnTo>
                  <a:pt x="309625" y="271669"/>
                </a:lnTo>
                <a:lnTo>
                  <a:pt x="301441" y="280691"/>
                </a:lnTo>
                <a:lnTo>
                  <a:pt x="288279" y="294226"/>
                </a:lnTo>
                <a:lnTo>
                  <a:pt x="279816" y="301836"/>
                </a:lnTo>
                <a:lnTo>
                  <a:pt x="270365" y="309767"/>
                </a:lnTo>
                <a:lnTo>
                  <a:pt x="260253" y="317911"/>
                </a:lnTo>
                <a:lnTo>
                  <a:pt x="250655" y="325246"/>
                </a:lnTo>
                <a:lnTo>
                  <a:pt x="232370" y="338476"/>
                </a:lnTo>
                <a:lnTo>
                  <a:pt x="223493" y="343718"/>
                </a:lnTo>
                <a:lnTo>
                  <a:pt x="214718" y="348166"/>
                </a:lnTo>
                <a:lnTo>
                  <a:pt x="206010" y="352083"/>
                </a:lnTo>
                <a:lnTo>
                  <a:pt x="197347" y="355647"/>
                </a:lnTo>
                <a:lnTo>
                  <a:pt x="188715" y="358976"/>
                </a:lnTo>
                <a:lnTo>
                  <a:pt x="180103" y="362147"/>
                </a:lnTo>
                <a:lnTo>
                  <a:pt x="172456" y="365214"/>
                </a:lnTo>
                <a:lnTo>
                  <a:pt x="165453" y="368211"/>
                </a:lnTo>
                <a:lnTo>
                  <a:pt x="158880" y="371162"/>
                </a:lnTo>
                <a:lnTo>
                  <a:pt x="151640" y="373129"/>
                </a:lnTo>
                <a:lnTo>
                  <a:pt x="143956" y="374441"/>
                </a:lnTo>
                <a:lnTo>
                  <a:pt x="135975" y="375315"/>
                </a:lnTo>
                <a:lnTo>
                  <a:pt x="128751" y="376850"/>
                </a:lnTo>
                <a:lnTo>
                  <a:pt x="122029" y="378826"/>
                </a:lnTo>
                <a:lnTo>
                  <a:pt x="115643" y="381096"/>
                </a:lnTo>
                <a:lnTo>
                  <a:pt x="109481" y="382609"/>
                </a:lnTo>
                <a:lnTo>
                  <a:pt x="103466" y="383618"/>
                </a:lnTo>
                <a:lnTo>
                  <a:pt x="97553" y="384291"/>
                </a:lnTo>
                <a:lnTo>
                  <a:pt x="90753" y="383786"/>
                </a:lnTo>
                <a:lnTo>
                  <a:pt x="83362" y="382498"/>
                </a:lnTo>
                <a:lnTo>
                  <a:pt x="75578" y="380686"/>
                </a:lnTo>
                <a:lnTo>
                  <a:pt x="69435" y="379479"/>
                </a:lnTo>
                <a:lnTo>
                  <a:pt x="60070" y="378136"/>
                </a:lnTo>
                <a:lnTo>
                  <a:pt x="52733" y="377540"/>
                </a:lnTo>
                <a:lnTo>
                  <a:pt x="42862" y="3770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9" name="SMARTPenAnnotation255"/>
          <p:cNvSpPr/>
          <p:nvPr/>
        </p:nvSpPr>
        <p:spPr>
          <a:xfrm>
            <a:off x="5274945" y="4140517"/>
            <a:ext cx="317183" cy="68228"/>
          </a:xfrm>
          <a:custGeom>
            <a:avLst/>
            <a:gdLst/>
            <a:ahLst/>
            <a:cxnLst/>
            <a:rect l="0" t="0" r="0" b="0"/>
            <a:pathLst>
              <a:path w="317183" h="68228">
                <a:moveTo>
                  <a:pt x="0" y="60008"/>
                </a:moveTo>
                <a:lnTo>
                  <a:pt x="4550" y="64558"/>
                </a:lnTo>
                <a:lnTo>
                  <a:pt x="7796" y="65899"/>
                </a:lnTo>
                <a:lnTo>
                  <a:pt x="16482" y="67388"/>
                </a:lnTo>
                <a:lnTo>
                  <a:pt x="24152" y="68050"/>
                </a:lnTo>
                <a:lnTo>
                  <a:pt x="27532" y="68227"/>
                </a:lnTo>
                <a:lnTo>
                  <a:pt x="31690" y="67392"/>
                </a:lnTo>
                <a:lnTo>
                  <a:pt x="36366" y="65883"/>
                </a:lnTo>
                <a:lnTo>
                  <a:pt x="41389" y="63925"/>
                </a:lnTo>
                <a:lnTo>
                  <a:pt x="46642" y="62619"/>
                </a:lnTo>
                <a:lnTo>
                  <a:pt x="52050" y="61748"/>
                </a:lnTo>
                <a:lnTo>
                  <a:pt x="57560" y="61168"/>
                </a:lnTo>
                <a:lnTo>
                  <a:pt x="63138" y="60781"/>
                </a:lnTo>
                <a:lnTo>
                  <a:pt x="68762" y="60523"/>
                </a:lnTo>
                <a:lnTo>
                  <a:pt x="74416" y="60351"/>
                </a:lnTo>
                <a:lnTo>
                  <a:pt x="80090" y="59284"/>
                </a:lnTo>
                <a:lnTo>
                  <a:pt x="85778" y="57620"/>
                </a:lnTo>
                <a:lnTo>
                  <a:pt x="98131" y="53232"/>
                </a:lnTo>
                <a:lnTo>
                  <a:pt x="113146" y="48106"/>
                </a:lnTo>
                <a:lnTo>
                  <a:pt x="121150" y="46358"/>
                </a:lnTo>
                <a:lnTo>
                  <a:pt x="129345" y="45193"/>
                </a:lnTo>
                <a:lnTo>
                  <a:pt x="137664" y="44416"/>
                </a:lnTo>
                <a:lnTo>
                  <a:pt x="147021" y="42946"/>
                </a:lnTo>
                <a:lnTo>
                  <a:pt x="157069" y="41013"/>
                </a:lnTo>
                <a:lnTo>
                  <a:pt x="167578" y="38772"/>
                </a:lnTo>
                <a:lnTo>
                  <a:pt x="176488" y="37278"/>
                </a:lnTo>
                <a:lnTo>
                  <a:pt x="184334" y="36282"/>
                </a:lnTo>
                <a:lnTo>
                  <a:pt x="191469" y="35618"/>
                </a:lnTo>
                <a:lnTo>
                  <a:pt x="199084" y="34223"/>
                </a:lnTo>
                <a:lnTo>
                  <a:pt x="207017" y="32340"/>
                </a:lnTo>
                <a:lnTo>
                  <a:pt x="215164" y="30133"/>
                </a:lnTo>
                <a:lnTo>
                  <a:pt x="222500" y="27709"/>
                </a:lnTo>
                <a:lnTo>
                  <a:pt x="229296" y="25140"/>
                </a:lnTo>
                <a:lnTo>
                  <a:pt x="235731" y="22475"/>
                </a:lnTo>
                <a:lnTo>
                  <a:pt x="243831" y="19746"/>
                </a:lnTo>
                <a:lnTo>
                  <a:pt x="253041" y="16974"/>
                </a:lnTo>
                <a:lnTo>
                  <a:pt x="262992" y="14173"/>
                </a:lnTo>
                <a:lnTo>
                  <a:pt x="270578" y="12307"/>
                </a:lnTo>
                <a:lnTo>
                  <a:pt x="276588" y="11062"/>
                </a:lnTo>
                <a:lnTo>
                  <a:pt x="281547" y="10232"/>
                </a:lnTo>
                <a:lnTo>
                  <a:pt x="285805" y="8727"/>
                </a:lnTo>
                <a:lnTo>
                  <a:pt x="289597" y="6770"/>
                </a:lnTo>
                <a:lnTo>
                  <a:pt x="293077" y="4514"/>
                </a:lnTo>
                <a:lnTo>
                  <a:pt x="297302" y="3009"/>
                </a:lnTo>
                <a:lnTo>
                  <a:pt x="302024" y="2006"/>
                </a:lnTo>
                <a:lnTo>
                  <a:pt x="31718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0" name="SMARTPenAnnotation256"/>
          <p:cNvSpPr/>
          <p:nvPr/>
        </p:nvSpPr>
        <p:spPr>
          <a:xfrm>
            <a:off x="5643562" y="4063365"/>
            <a:ext cx="137161" cy="360046"/>
          </a:xfrm>
          <a:custGeom>
            <a:avLst/>
            <a:gdLst/>
            <a:ahLst/>
            <a:cxnLst/>
            <a:rect l="0" t="0" r="0" b="0"/>
            <a:pathLst>
              <a:path w="137161" h="360046">
                <a:moveTo>
                  <a:pt x="0" y="0"/>
                </a:moveTo>
                <a:lnTo>
                  <a:pt x="19313" y="19312"/>
                </a:lnTo>
                <a:lnTo>
                  <a:pt x="21448" y="23352"/>
                </a:lnTo>
                <a:lnTo>
                  <a:pt x="26357" y="40997"/>
                </a:lnTo>
                <a:lnTo>
                  <a:pt x="29954" y="51144"/>
                </a:lnTo>
                <a:lnTo>
                  <a:pt x="34257" y="62671"/>
                </a:lnTo>
                <a:lnTo>
                  <a:pt x="38078" y="75118"/>
                </a:lnTo>
                <a:lnTo>
                  <a:pt x="41578" y="88178"/>
                </a:lnTo>
                <a:lnTo>
                  <a:pt x="44864" y="101648"/>
                </a:lnTo>
                <a:lnTo>
                  <a:pt x="48007" y="113485"/>
                </a:lnTo>
                <a:lnTo>
                  <a:pt x="54039" y="134258"/>
                </a:lnTo>
                <a:lnTo>
                  <a:pt x="56028" y="143797"/>
                </a:lnTo>
                <a:lnTo>
                  <a:pt x="57355" y="153015"/>
                </a:lnTo>
                <a:lnTo>
                  <a:pt x="58239" y="162017"/>
                </a:lnTo>
                <a:lnTo>
                  <a:pt x="60734" y="169924"/>
                </a:lnTo>
                <a:lnTo>
                  <a:pt x="64302" y="177100"/>
                </a:lnTo>
                <a:lnTo>
                  <a:pt x="68585" y="183789"/>
                </a:lnTo>
                <a:lnTo>
                  <a:pt x="71441" y="191106"/>
                </a:lnTo>
                <a:lnTo>
                  <a:pt x="73345" y="198841"/>
                </a:lnTo>
                <a:lnTo>
                  <a:pt x="74614" y="206856"/>
                </a:lnTo>
                <a:lnTo>
                  <a:pt x="76413" y="214104"/>
                </a:lnTo>
                <a:lnTo>
                  <a:pt x="78564" y="220841"/>
                </a:lnTo>
                <a:lnTo>
                  <a:pt x="80952" y="227237"/>
                </a:lnTo>
                <a:lnTo>
                  <a:pt x="88862" y="249891"/>
                </a:lnTo>
                <a:lnTo>
                  <a:pt x="92579" y="258987"/>
                </a:lnTo>
                <a:lnTo>
                  <a:pt x="96962" y="268860"/>
                </a:lnTo>
                <a:lnTo>
                  <a:pt x="101788" y="279252"/>
                </a:lnTo>
                <a:lnTo>
                  <a:pt x="105959" y="289038"/>
                </a:lnTo>
                <a:lnTo>
                  <a:pt x="109692" y="298419"/>
                </a:lnTo>
                <a:lnTo>
                  <a:pt x="113133" y="307531"/>
                </a:lnTo>
                <a:lnTo>
                  <a:pt x="116380" y="314558"/>
                </a:lnTo>
                <a:lnTo>
                  <a:pt x="119497" y="320195"/>
                </a:lnTo>
                <a:lnTo>
                  <a:pt x="122527" y="324906"/>
                </a:lnTo>
                <a:lnTo>
                  <a:pt x="125894" y="332680"/>
                </a:lnTo>
                <a:lnTo>
                  <a:pt x="137160" y="360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SMARTPenAnnotation257"/>
          <p:cNvSpPr/>
          <p:nvPr/>
        </p:nvSpPr>
        <p:spPr>
          <a:xfrm>
            <a:off x="6003607" y="4234815"/>
            <a:ext cx="257176" cy="59655"/>
          </a:xfrm>
          <a:custGeom>
            <a:avLst/>
            <a:gdLst/>
            <a:ahLst/>
            <a:cxnLst/>
            <a:rect l="0" t="0" r="0" b="0"/>
            <a:pathLst>
              <a:path w="257176" h="59655">
                <a:moveTo>
                  <a:pt x="0" y="51435"/>
                </a:moveTo>
                <a:lnTo>
                  <a:pt x="13652" y="55985"/>
                </a:lnTo>
                <a:lnTo>
                  <a:pt x="18627" y="57326"/>
                </a:lnTo>
                <a:lnTo>
                  <a:pt x="22895" y="58220"/>
                </a:lnTo>
                <a:lnTo>
                  <a:pt x="26694" y="58815"/>
                </a:lnTo>
                <a:lnTo>
                  <a:pt x="31131" y="59213"/>
                </a:lnTo>
                <a:lnTo>
                  <a:pt x="35994" y="59477"/>
                </a:lnTo>
                <a:lnTo>
                  <a:pt x="41141" y="59654"/>
                </a:lnTo>
                <a:lnTo>
                  <a:pt x="46477" y="58819"/>
                </a:lnTo>
                <a:lnTo>
                  <a:pt x="51940" y="57310"/>
                </a:lnTo>
                <a:lnTo>
                  <a:pt x="57486" y="55352"/>
                </a:lnTo>
                <a:lnTo>
                  <a:pt x="64994" y="53093"/>
                </a:lnTo>
                <a:lnTo>
                  <a:pt x="83497" y="48044"/>
                </a:lnTo>
                <a:lnTo>
                  <a:pt x="91859" y="46317"/>
                </a:lnTo>
                <a:lnTo>
                  <a:pt x="99340" y="45165"/>
                </a:lnTo>
                <a:lnTo>
                  <a:pt x="106231" y="44397"/>
                </a:lnTo>
                <a:lnTo>
                  <a:pt x="113683" y="42933"/>
                </a:lnTo>
                <a:lnTo>
                  <a:pt x="121509" y="41005"/>
                </a:lnTo>
                <a:lnTo>
                  <a:pt x="129584" y="38766"/>
                </a:lnTo>
                <a:lnTo>
                  <a:pt x="136872" y="36321"/>
                </a:lnTo>
                <a:lnTo>
                  <a:pt x="143635" y="33739"/>
                </a:lnTo>
                <a:lnTo>
                  <a:pt x="150049" y="31065"/>
                </a:lnTo>
                <a:lnTo>
                  <a:pt x="157183" y="28330"/>
                </a:lnTo>
                <a:lnTo>
                  <a:pt x="172729" y="22751"/>
                </a:lnTo>
                <a:lnTo>
                  <a:pt x="182780" y="19930"/>
                </a:lnTo>
                <a:lnTo>
                  <a:pt x="194244" y="17096"/>
                </a:lnTo>
                <a:lnTo>
                  <a:pt x="206648" y="14255"/>
                </a:lnTo>
                <a:lnTo>
                  <a:pt x="217776" y="11408"/>
                </a:lnTo>
                <a:lnTo>
                  <a:pt x="228051" y="8558"/>
                </a:lnTo>
                <a:lnTo>
                  <a:pt x="25717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SMARTPenAnnotation258"/>
          <p:cNvSpPr/>
          <p:nvPr/>
        </p:nvSpPr>
        <p:spPr>
          <a:xfrm>
            <a:off x="6415087" y="4114800"/>
            <a:ext cx="68581" cy="325755"/>
          </a:xfrm>
          <a:custGeom>
            <a:avLst/>
            <a:gdLst/>
            <a:ahLst/>
            <a:cxnLst/>
            <a:rect l="0" t="0" r="0" b="0"/>
            <a:pathLst>
              <a:path w="68581" h="325755">
                <a:moveTo>
                  <a:pt x="0" y="0"/>
                </a:moveTo>
                <a:lnTo>
                  <a:pt x="9102" y="9101"/>
                </a:lnTo>
                <a:lnTo>
                  <a:pt x="11783" y="12735"/>
                </a:lnTo>
                <a:lnTo>
                  <a:pt x="13570" y="16110"/>
                </a:lnTo>
                <a:lnTo>
                  <a:pt x="14762" y="19312"/>
                </a:lnTo>
                <a:lnTo>
                  <a:pt x="16509" y="23352"/>
                </a:lnTo>
                <a:lnTo>
                  <a:pt x="20990" y="32921"/>
                </a:lnTo>
                <a:lnTo>
                  <a:pt x="23518" y="39092"/>
                </a:lnTo>
                <a:lnTo>
                  <a:pt x="26157" y="46064"/>
                </a:lnTo>
                <a:lnTo>
                  <a:pt x="28868" y="53569"/>
                </a:lnTo>
                <a:lnTo>
                  <a:pt x="30675" y="61430"/>
                </a:lnTo>
                <a:lnTo>
                  <a:pt x="31880" y="69528"/>
                </a:lnTo>
                <a:lnTo>
                  <a:pt x="32683" y="77785"/>
                </a:lnTo>
                <a:lnTo>
                  <a:pt x="34171" y="89004"/>
                </a:lnTo>
                <a:lnTo>
                  <a:pt x="38365" y="116710"/>
                </a:lnTo>
                <a:lnTo>
                  <a:pt x="39864" y="130194"/>
                </a:lnTo>
                <a:lnTo>
                  <a:pt x="40864" y="142993"/>
                </a:lnTo>
                <a:lnTo>
                  <a:pt x="41974" y="166422"/>
                </a:lnTo>
                <a:lnTo>
                  <a:pt x="42468" y="186360"/>
                </a:lnTo>
                <a:lnTo>
                  <a:pt x="42746" y="213650"/>
                </a:lnTo>
                <a:lnTo>
                  <a:pt x="43737" y="224348"/>
                </a:lnTo>
                <a:lnTo>
                  <a:pt x="45350" y="236243"/>
                </a:lnTo>
                <a:lnTo>
                  <a:pt x="47379" y="248935"/>
                </a:lnTo>
                <a:lnTo>
                  <a:pt x="48731" y="259302"/>
                </a:lnTo>
                <a:lnTo>
                  <a:pt x="49633" y="268118"/>
                </a:lnTo>
                <a:lnTo>
                  <a:pt x="50233" y="275900"/>
                </a:lnTo>
                <a:lnTo>
                  <a:pt x="51586" y="283946"/>
                </a:lnTo>
                <a:lnTo>
                  <a:pt x="53441" y="292167"/>
                </a:lnTo>
                <a:lnTo>
                  <a:pt x="55630" y="300505"/>
                </a:lnTo>
                <a:lnTo>
                  <a:pt x="57089" y="307017"/>
                </a:lnTo>
                <a:lnTo>
                  <a:pt x="58062" y="312310"/>
                </a:lnTo>
                <a:lnTo>
                  <a:pt x="68580" y="32575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SMARTPenAnnotation259"/>
          <p:cNvSpPr/>
          <p:nvPr/>
        </p:nvSpPr>
        <p:spPr>
          <a:xfrm>
            <a:off x="5180647" y="4774882"/>
            <a:ext cx="274321" cy="282894"/>
          </a:xfrm>
          <a:custGeom>
            <a:avLst/>
            <a:gdLst/>
            <a:ahLst/>
            <a:cxnLst/>
            <a:rect l="0" t="0" r="0" b="0"/>
            <a:pathLst>
              <a:path w="274321" h="282894">
                <a:moveTo>
                  <a:pt x="0" y="0"/>
                </a:moveTo>
                <a:lnTo>
                  <a:pt x="0" y="19313"/>
                </a:lnTo>
                <a:lnTo>
                  <a:pt x="953" y="22400"/>
                </a:lnTo>
                <a:lnTo>
                  <a:pt x="4551" y="28371"/>
                </a:lnTo>
                <a:lnTo>
                  <a:pt x="11932" y="37087"/>
                </a:lnTo>
                <a:lnTo>
                  <a:pt x="17368" y="45376"/>
                </a:lnTo>
                <a:lnTo>
                  <a:pt x="20151" y="50253"/>
                </a:lnTo>
                <a:lnTo>
                  <a:pt x="25784" y="58212"/>
                </a:lnTo>
                <a:lnTo>
                  <a:pt x="28619" y="61668"/>
                </a:lnTo>
                <a:lnTo>
                  <a:pt x="36850" y="68049"/>
                </a:lnTo>
                <a:lnTo>
                  <a:pt x="41711" y="71083"/>
                </a:lnTo>
                <a:lnTo>
                  <a:pt x="46858" y="75011"/>
                </a:lnTo>
                <a:lnTo>
                  <a:pt x="52194" y="79535"/>
                </a:lnTo>
                <a:lnTo>
                  <a:pt x="57656" y="84456"/>
                </a:lnTo>
                <a:lnTo>
                  <a:pt x="71345" y="97544"/>
                </a:lnTo>
                <a:lnTo>
                  <a:pt x="112518" y="138330"/>
                </a:lnTo>
                <a:lnTo>
                  <a:pt x="123589" y="148418"/>
                </a:lnTo>
                <a:lnTo>
                  <a:pt x="133828" y="157048"/>
                </a:lnTo>
                <a:lnTo>
                  <a:pt x="143511" y="164706"/>
                </a:lnTo>
                <a:lnTo>
                  <a:pt x="150919" y="171716"/>
                </a:lnTo>
                <a:lnTo>
                  <a:pt x="156810" y="178295"/>
                </a:lnTo>
                <a:lnTo>
                  <a:pt x="161690" y="184586"/>
                </a:lnTo>
                <a:lnTo>
                  <a:pt x="168754" y="192590"/>
                </a:lnTo>
                <a:lnTo>
                  <a:pt x="186762" y="211643"/>
                </a:lnTo>
                <a:lnTo>
                  <a:pt x="194993" y="219201"/>
                </a:lnTo>
                <a:lnTo>
                  <a:pt x="202385" y="225191"/>
                </a:lnTo>
                <a:lnTo>
                  <a:pt x="209218" y="230138"/>
                </a:lnTo>
                <a:lnTo>
                  <a:pt x="215679" y="234388"/>
                </a:lnTo>
                <a:lnTo>
                  <a:pt x="221891" y="238173"/>
                </a:lnTo>
                <a:lnTo>
                  <a:pt x="227937" y="241650"/>
                </a:lnTo>
                <a:lnTo>
                  <a:pt x="232921" y="244920"/>
                </a:lnTo>
                <a:lnTo>
                  <a:pt x="246390" y="255026"/>
                </a:lnTo>
                <a:lnTo>
                  <a:pt x="267956" y="269944"/>
                </a:lnTo>
                <a:lnTo>
                  <a:pt x="274320" y="28289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SMARTPenAnnotation260"/>
          <p:cNvSpPr/>
          <p:nvPr/>
        </p:nvSpPr>
        <p:spPr>
          <a:xfrm>
            <a:off x="5206365" y="4749165"/>
            <a:ext cx="214313" cy="385763"/>
          </a:xfrm>
          <a:custGeom>
            <a:avLst/>
            <a:gdLst/>
            <a:ahLst/>
            <a:cxnLst/>
            <a:rect l="0" t="0" r="0" b="0"/>
            <a:pathLst>
              <a:path w="214313" h="385763">
                <a:moveTo>
                  <a:pt x="214312" y="0"/>
                </a:moveTo>
                <a:lnTo>
                  <a:pt x="209762" y="18203"/>
                </a:lnTo>
                <a:lnTo>
                  <a:pt x="206516" y="27375"/>
                </a:lnTo>
                <a:lnTo>
                  <a:pt x="202447" y="37300"/>
                </a:lnTo>
                <a:lnTo>
                  <a:pt x="197829" y="47727"/>
                </a:lnTo>
                <a:lnTo>
                  <a:pt x="193799" y="57535"/>
                </a:lnTo>
                <a:lnTo>
                  <a:pt x="190159" y="66932"/>
                </a:lnTo>
                <a:lnTo>
                  <a:pt x="186780" y="76054"/>
                </a:lnTo>
                <a:lnTo>
                  <a:pt x="183574" y="84040"/>
                </a:lnTo>
                <a:lnTo>
                  <a:pt x="180486" y="91269"/>
                </a:lnTo>
                <a:lnTo>
                  <a:pt x="177474" y="97993"/>
                </a:lnTo>
                <a:lnTo>
                  <a:pt x="173561" y="105334"/>
                </a:lnTo>
                <a:lnTo>
                  <a:pt x="169047" y="113085"/>
                </a:lnTo>
                <a:lnTo>
                  <a:pt x="164133" y="121110"/>
                </a:lnTo>
                <a:lnTo>
                  <a:pt x="159904" y="129317"/>
                </a:lnTo>
                <a:lnTo>
                  <a:pt x="156133" y="137646"/>
                </a:lnTo>
                <a:lnTo>
                  <a:pt x="152666" y="146057"/>
                </a:lnTo>
                <a:lnTo>
                  <a:pt x="149402" y="153569"/>
                </a:lnTo>
                <a:lnTo>
                  <a:pt x="143236" y="166995"/>
                </a:lnTo>
                <a:lnTo>
                  <a:pt x="140258" y="174195"/>
                </a:lnTo>
                <a:lnTo>
                  <a:pt x="137320" y="181853"/>
                </a:lnTo>
                <a:lnTo>
                  <a:pt x="131516" y="197981"/>
                </a:lnTo>
                <a:lnTo>
                  <a:pt x="125761" y="214674"/>
                </a:lnTo>
                <a:lnTo>
                  <a:pt x="121941" y="222173"/>
                </a:lnTo>
                <a:lnTo>
                  <a:pt x="117489" y="229078"/>
                </a:lnTo>
                <a:lnTo>
                  <a:pt x="112616" y="235586"/>
                </a:lnTo>
                <a:lnTo>
                  <a:pt x="108415" y="242782"/>
                </a:lnTo>
                <a:lnTo>
                  <a:pt x="104661" y="250437"/>
                </a:lnTo>
                <a:lnTo>
                  <a:pt x="101206" y="258398"/>
                </a:lnTo>
                <a:lnTo>
                  <a:pt x="96998" y="265611"/>
                </a:lnTo>
                <a:lnTo>
                  <a:pt x="92288" y="272323"/>
                </a:lnTo>
                <a:lnTo>
                  <a:pt x="87242" y="278704"/>
                </a:lnTo>
                <a:lnTo>
                  <a:pt x="82927" y="284862"/>
                </a:lnTo>
                <a:lnTo>
                  <a:pt x="79097" y="290873"/>
                </a:lnTo>
                <a:lnTo>
                  <a:pt x="57004" y="327860"/>
                </a:lnTo>
                <a:lnTo>
                  <a:pt x="51338" y="336683"/>
                </a:lnTo>
                <a:lnTo>
                  <a:pt x="46608" y="343518"/>
                </a:lnTo>
                <a:lnTo>
                  <a:pt x="42501" y="349027"/>
                </a:lnTo>
                <a:lnTo>
                  <a:pt x="36907" y="354605"/>
                </a:lnTo>
                <a:lnTo>
                  <a:pt x="30319" y="360228"/>
                </a:lnTo>
                <a:lnTo>
                  <a:pt x="23070" y="365882"/>
                </a:lnTo>
                <a:lnTo>
                  <a:pt x="18238" y="370604"/>
                </a:lnTo>
                <a:lnTo>
                  <a:pt x="12867" y="378390"/>
                </a:lnTo>
                <a:lnTo>
                  <a:pt x="9845" y="383578"/>
                </a:lnTo>
                <a:lnTo>
                  <a:pt x="8468" y="384306"/>
                </a:lnTo>
                <a:lnTo>
                  <a:pt x="6598" y="384792"/>
                </a:lnTo>
                <a:lnTo>
                  <a:pt x="0" y="38576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5" name="SMARTPenAnnotation261"/>
          <p:cNvSpPr/>
          <p:nvPr/>
        </p:nvSpPr>
        <p:spPr>
          <a:xfrm>
            <a:off x="5634990" y="4792027"/>
            <a:ext cx="350225" cy="360046"/>
          </a:xfrm>
          <a:custGeom>
            <a:avLst/>
            <a:gdLst/>
            <a:ahLst/>
            <a:cxnLst/>
            <a:rect l="0" t="0" r="0" b="0"/>
            <a:pathLst>
              <a:path w="350225" h="360046">
                <a:moveTo>
                  <a:pt x="0" y="0"/>
                </a:moveTo>
                <a:lnTo>
                  <a:pt x="4551" y="9102"/>
                </a:lnTo>
                <a:lnTo>
                  <a:pt x="8748" y="12735"/>
                </a:lnTo>
                <a:lnTo>
                  <a:pt x="14405" y="16110"/>
                </a:lnTo>
                <a:lnTo>
                  <a:pt x="21033" y="19313"/>
                </a:lnTo>
                <a:lnTo>
                  <a:pt x="30938" y="25411"/>
                </a:lnTo>
                <a:lnTo>
                  <a:pt x="38515" y="30344"/>
                </a:lnTo>
                <a:lnTo>
                  <a:pt x="45057" y="32536"/>
                </a:lnTo>
                <a:lnTo>
                  <a:pt x="53680" y="33511"/>
                </a:lnTo>
                <a:lnTo>
                  <a:pt x="58646" y="33771"/>
                </a:lnTo>
                <a:lnTo>
                  <a:pt x="69245" y="36599"/>
                </a:lnTo>
                <a:lnTo>
                  <a:pt x="74739" y="38687"/>
                </a:lnTo>
                <a:lnTo>
                  <a:pt x="85068" y="40079"/>
                </a:lnTo>
                <a:lnTo>
                  <a:pt x="98622" y="41007"/>
                </a:lnTo>
                <a:lnTo>
                  <a:pt x="114326" y="41626"/>
                </a:lnTo>
                <a:lnTo>
                  <a:pt x="129556" y="42990"/>
                </a:lnTo>
                <a:lnTo>
                  <a:pt x="144474" y="44853"/>
                </a:lnTo>
                <a:lnTo>
                  <a:pt x="159180" y="47047"/>
                </a:lnTo>
                <a:lnTo>
                  <a:pt x="170890" y="48510"/>
                </a:lnTo>
                <a:lnTo>
                  <a:pt x="180602" y="49485"/>
                </a:lnTo>
                <a:lnTo>
                  <a:pt x="188981" y="50135"/>
                </a:lnTo>
                <a:lnTo>
                  <a:pt x="197424" y="50569"/>
                </a:lnTo>
                <a:lnTo>
                  <a:pt x="214426" y="51050"/>
                </a:lnTo>
                <a:lnTo>
                  <a:pt x="224866" y="52131"/>
                </a:lnTo>
                <a:lnTo>
                  <a:pt x="236588" y="53804"/>
                </a:lnTo>
                <a:lnTo>
                  <a:pt x="249165" y="55872"/>
                </a:lnTo>
                <a:lnTo>
                  <a:pt x="261360" y="58203"/>
                </a:lnTo>
                <a:lnTo>
                  <a:pt x="293869" y="65082"/>
                </a:lnTo>
                <a:lnTo>
                  <a:pt x="300688" y="66248"/>
                </a:lnTo>
                <a:lnTo>
                  <a:pt x="310804" y="67544"/>
                </a:lnTo>
                <a:lnTo>
                  <a:pt x="318475" y="68119"/>
                </a:lnTo>
                <a:lnTo>
                  <a:pt x="323759" y="70178"/>
                </a:lnTo>
                <a:lnTo>
                  <a:pt x="330139" y="73455"/>
                </a:lnTo>
                <a:lnTo>
                  <a:pt x="347258" y="83302"/>
                </a:lnTo>
                <a:lnTo>
                  <a:pt x="348663" y="85062"/>
                </a:lnTo>
                <a:lnTo>
                  <a:pt x="349599" y="87188"/>
                </a:lnTo>
                <a:lnTo>
                  <a:pt x="350224" y="89558"/>
                </a:lnTo>
                <a:lnTo>
                  <a:pt x="349687" y="92090"/>
                </a:lnTo>
                <a:lnTo>
                  <a:pt x="345334" y="100205"/>
                </a:lnTo>
                <a:lnTo>
                  <a:pt x="343981" y="105813"/>
                </a:lnTo>
                <a:lnTo>
                  <a:pt x="341716" y="108642"/>
                </a:lnTo>
                <a:lnTo>
                  <a:pt x="334119" y="114326"/>
                </a:lnTo>
                <a:lnTo>
                  <a:pt x="323682" y="122880"/>
                </a:lnTo>
                <a:lnTo>
                  <a:pt x="314557" y="131448"/>
                </a:lnTo>
                <a:lnTo>
                  <a:pt x="308765" y="136209"/>
                </a:lnTo>
                <a:lnTo>
                  <a:pt x="292168" y="149120"/>
                </a:lnTo>
                <a:lnTo>
                  <a:pt x="284314" y="155611"/>
                </a:lnTo>
                <a:lnTo>
                  <a:pt x="277173" y="161843"/>
                </a:lnTo>
                <a:lnTo>
                  <a:pt x="270506" y="167903"/>
                </a:lnTo>
                <a:lnTo>
                  <a:pt x="258020" y="179716"/>
                </a:lnTo>
                <a:lnTo>
                  <a:pt x="252023" y="185533"/>
                </a:lnTo>
                <a:lnTo>
                  <a:pt x="244215" y="192269"/>
                </a:lnTo>
                <a:lnTo>
                  <a:pt x="235200" y="199617"/>
                </a:lnTo>
                <a:lnTo>
                  <a:pt x="215023" y="215401"/>
                </a:lnTo>
                <a:lnTo>
                  <a:pt x="193355" y="231941"/>
                </a:lnTo>
                <a:lnTo>
                  <a:pt x="183196" y="240353"/>
                </a:lnTo>
                <a:lnTo>
                  <a:pt x="173565" y="248818"/>
                </a:lnTo>
                <a:lnTo>
                  <a:pt x="164288" y="257319"/>
                </a:lnTo>
                <a:lnTo>
                  <a:pt x="154293" y="265843"/>
                </a:lnTo>
                <a:lnTo>
                  <a:pt x="124879" y="289588"/>
                </a:lnTo>
                <a:lnTo>
                  <a:pt x="118495" y="294976"/>
                </a:lnTo>
                <a:lnTo>
                  <a:pt x="108862" y="303503"/>
                </a:lnTo>
                <a:lnTo>
                  <a:pt x="101405" y="310468"/>
                </a:lnTo>
                <a:lnTo>
                  <a:pt x="94916" y="319279"/>
                </a:lnTo>
                <a:lnTo>
                  <a:pt x="88857" y="328591"/>
                </a:lnTo>
                <a:lnTo>
                  <a:pt x="82989" y="335906"/>
                </a:lnTo>
                <a:lnTo>
                  <a:pt x="80091" y="338237"/>
                </a:lnTo>
                <a:lnTo>
                  <a:pt x="77207" y="339791"/>
                </a:lnTo>
                <a:lnTo>
                  <a:pt x="74331" y="340827"/>
                </a:lnTo>
                <a:lnTo>
                  <a:pt x="72414" y="342471"/>
                </a:lnTo>
                <a:lnTo>
                  <a:pt x="71136" y="344519"/>
                </a:lnTo>
                <a:lnTo>
                  <a:pt x="70284" y="346837"/>
                </a:lnTo>
                <a:lnTo>
                  <a:pt x="68763" y="348382"/>
                </a:lnTo>
                <a:lnTo>
                  <a:pt x="66797" y="349412"/>
                </a:lnTo>
                <a:lnTo>
                  <a:pt x="64533" y="350099"/>
                </a:lnTo>
                <a:lnTo>
                  <a:pt x="63025" y="351509"/>
                </a:lnTo>
                <a:lnTo>
                  <a:pt x="62019" y="353402"/>
                </a:lnTo>
                <a:lnTo>
                  <a:pt x="60007" y="360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6" name="SMARTPenAnnotation262"/>
          <p:cNvSpPr/>
          <p:nvPr/>
        </p:nvSpPr>
        <p:spPr>
          <a:xfrm>
            <a:off x="6067248" y="4682070"/>
            <a:ext cx="407848" cy="384277"/>
          </a:xfrm>
          <a:custGeom>
            <a:avLst/>
            <a:gdLst/>
            <a:ahLst/>
            <a:cxnLst/>
            <a:rect l="0" t="0" r="0" b="0"/>
            <a:pathLst>
              <a:path w="407848" h="384277">
                <a:moveTo>
                  <a:pt x="4939" y="75667"/>
                </a:moveTo>
                <a:lnTo>
                  <a:pt x="389" y="71117"/>
                </a:lnTo>
                <a:lnTo>
                  <a:pt x="0" y="68823"/>
                </a:lnTo>
                <a:lnTo>
                  <a:pt x="694" y="66342"/>
                </a:lnTo>
                <a:lnTo>
                  <a:pt x="2109" y="63736"/>
                </a:lnTo>
                <a:lnTo>
                  <a:pt x="11301" y="55759"/>
                </a:lnTo>
                <a:lnTo>
                  <a:pt x="17753" y="50965"/>
                </a:lnTo>
                <a:lnTo>
                  <a:pt x="26817" y="45864"/>
                </a:lnTo>
                <a:lnTo>
                  <a:pt x="37622" y="40558"/>
                </a:lnTo>
                <a:lnTo>
                  <a:pt x="49587" y="35116"/>
                </a:lnTo>
                <a:lnTo>
                  <a:pt x="75583" y="23990"/>
                </a:lnTo>
                <a:lnTo>
                  <a:pt x="89182" y="18356"/>
                </a:lnTo>
                <a:lnTo>
                  <a:pt x="101106" y="14599"/>
                </a:lnTo>
                <a:lnTo>
                  <a:pt x="111913" y="12095"/>
                </a:lnTo>
                <a:lnTo>
                  <a:pt x="121975" y="10426"/>
                </a:lnTo>
                <a:lnTo>
                  <a:pt x="130588" y="8361"/>
                </a:lnTo>
                <a:lnTo>
                  <a:pt x="138235" y="6031"/>
                </a:lnTo>
                <a:lnTo>
                  <a:pt x="145238" y="3526"/>
                </a:lnTo>
                <a:lnTo>
                  <a:pt x="151811" y="1855"/>
                </a:lnTo>
                <a:lnTo>
                  <a:pt x="164196" y="0"/>
                </a:lnTo>
                <a:lnTo>
                  <a:pt x="171118" y="457"/>
                </a:lnTo>
                <a:lnTo>
                  <a:pt x="178590" y="1715"/>
                </a:lnTo>
                <a:lnTo>
                  <a:pt x="186429" y="3505"/>
                </a:lnTo>
                <a:lnTo>
                  <a:pt x="193560" y="5652"/>
                </a:lnTo>
                <a:lnTo>
                  <a:pt x="200219" y="8035"/>
                </a:lnTo>
                <a:lnTo>
                  <a:pt x="211745" y="13224"/>
                </a:lnTo>
                <a:lnTo>
                  <a:pt x="224542" y="21499"/>
                </a:lnTo>
                <a:lnTo>
                  <a:pt x="234620" y="27145"/>
                </a:lnTo>
                <a:lnTo>
                  <a:pt x="246453" y="35679"/>
                </a:lnTo>
                <a:lnTo>
                  <a:pt x="252932" y="43925"/>
                </a:lnTo>
                <a:lnTo>
                  <a:pt x="255992" y="48790"/>
                </a:lnTo>
                <a:lnTo>
                  <a:pt x="259393" y="59277"/>
                </a:lnTo>
                <a:lnTo>
                  <a:pt x="260905" y="70288"/>
                </a:lnTo>
                <a:lnTo>
                  <a:pt x="261577" y="81531"/>
                </a:lnTo>
                <a:lnTo>
                  <a:pt x="261875" y="92878"/>
                </a:lnTo>
                <a:lnTo>
                  <a:pt x="261955" y="98571"/>
                </a:lnTo>
                <a:lnTo>
                  <a:pt x="259504" y="109977"/>
                </a:lnTo>
                <a:lnTo>
                  <a:pt x="257517" y="115685"/>
                </a:lnTo>
                <a:lnTo>
                  <a:pt x="255239" y="124253"/>
                </a:lnTo>
                <a:lnTo>
                  <a:pt x="250168" y="146474"/>
                </a:lnTo>
                <a:lnTo>
                  <a:pt x="246530" y="156209"/>
                </a:lnTo>
                <a:lnTo>
                  <a:pt x="242200" y="164604"/>
                </a:lnTo>
                <a:lnTo>
                  <a:pt x="237408" y="172106"/>
                </a:lnTo>
                <a:lnTo>
                  <a:pt x="233261" y="179012"/>
                </a:lnTo>
                <a:lnTo>
                  <a:pt x="229544" y="185521"/>
                </a:lnTo>
                <a:lnTo>
                  <a:pt x="222873" y="197834"/>
                </a:lnTo>
                <a:lnTo>
                  <a:pt x="216734" y="209656"/>
                </a:lnTo>
                <a:lnTo>
                  <a:pt x="208290" y="221260"/>
                </a:lnTo>
                <a:lnTo>
                  <a:pt x="198188" y="232767"/>
                </a:lnTo>
                <a:lnTo>
                  <a:pt x="187347" y="244232"/>
                </a:lnTo>
                <a:lnTo>
                  <a:pt x="178719" y="255678"/>
                </a:lnTo>
                <a:lnTo>
                  <a:pt x="171710" y="266162"/>
                </a:lnTo>
                <a:lnTo>
                  <a:pt x="165420" y="273997"/>
                </a:lnTo>
                <a:lnTo>
                  <a:pt x="156909" y="283193"/>
                </a:lnTo>
                <a:lnTo>
                  <a:pt x="137205" y="303374"/>
                </a:lnTo>
                <a:lnTo>
                  <a:pt x="127102" y="312575"/>
                </a:lnTo>
                <a:lnTo>
                  <a:pt x="114372" y="321334"/>
                </a:lnTo>
                <a:lnTo>
                  <a:pt x="112185" y="324217"/>
                </a:lnTo>
                <a:lnTo>
                  <a:pt x="108801" y="331866"/>
                </a:lnTo>
                <a:lnTo>
                  <a:pt x="104122" y="344791"/>
                </a:lnTo>
                <a:lnTo>
                  <a:pt x="101408" y="354980"/>
                </a:lnTo>
                <a:lnTo>
                  <a:pt x="99880" y="366071"/>
                </a:lnTo>
                <a:lnTo>
                  <a:pt x="99665" y="369282"/>
                </a:lnTo>
                <a:lnTo>
                  <a:pt x="100475" y="371424"/>
                </a:lnTo>
                <a:lnTo>
                  <a:pt x="101967" y="372850"/>
                </a:lnTo>
                <a:lnTo>
                  <a:pt x="103915" y="373802"/>
                </a:lnTo>
                <a:lnTo>
                  <a:pt x="113884" y="381220"/>
                </a:lnTo>
                <a:lnTo>
                  <a:pt x="119399" y="382918"/>
                </a:lnTo>
                <a:lnTo>
                  <a:pt x="127565" y="383673"/>
                </a:lnTo>
                <a:lnTo>
                  <a:pt x="138497" y="384009"/>
                </a:lnTo>
                <a:lnTo>
                  <a:pt x="238113" y="384276"/>
                </a:lnTo>
                <a:lnTo>
                  <a:pt x="248018" y="383324"/>
                </a:lnTo>
                <a:lnTo>
                  <a:pt x="259384" y="381737"/>
                </a:lnTo>
                <a:lnTo>
                  <a:pt x="271725" y="379726"/>
                </a:lnTo>
                <a:lnTo>
                  <a:pt x="281856" y="377433"/>
                </a:lnTo>
                <a:lnTo>
                  <a:pt x="290515" y="374952"/>
                </a:lnTo>
                <a:lnTo>
                  <a:pt x="298193" y="372345"/>
                </a:lnTo>
                <a:lnTo>
                  <a:pt x="306169" y="370608"/>
                </a:lnTo>
                <a:lnTo>
                  <a:pt x="314344" y="369449"/>
                </a:lnTo>
                <a:lnTo>
                  <a:pt x="322651" y="368677"/>
                </a:lnTo>
                <a:lnTo>
                  <a:pt x="334422" y="365279"/>
                </a:lnTo>
                <a:lnTo>
                  <a:pt x="338895" y="363039"/>
                </a:lnTo>
                <a:lnTo>
                  <a:pt x="348944" y="360550"/>
                </a:lnTo>
                <a:lnTo>
                  <a:pt x="360712" y="359444"/>
                </a:lnTo>
                <a:lnTo>
                  <a:pt x="367851" y="359150"/>
                </a:lnTo>
                <a:lnTo>
                  <a:pt x="375468" y="358953"/>
                </a:lnTo>
                <a:lnTo>
                  <a:pt x="386471" y="356194"/>
                </a:lnTo>
                <a:lnTo>
                  <a:pt x="394536" y="352746"/>
                </a:lnTo>
                <a:lnTo>
                  <a:pt x="404935" y="350532"/>
                </a:lnTo>
                <a:lnTo>
                  <a:pt x="407847" y="34998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SMARTPenAnnotation263"/>
          <p:cNvSpPr/>
          <p:nvPr/>
        </p:nvSpPr>
        <p:spPr>
          <a:xfrm>
            <a:off x="7820977" y="4346257"/>
            <a:ext cx="257176" cy="25719"/>
          </a:xfrm>
          <a:custGeom>
            <a:avLst/>
            <a:gdLst/>
            <a:ahLst/>
            <a:cxnLst/>
            <a:rect l="0" t="0" r="0" b="0"/>
            <a:pathLst>
              <a:path w="257176" h="25719">
                <a:moveTo>
                  <a:pt x="0" y="25718"/>
                </a:moveTo>
                <a:lnTo>
                  <a:pt x="4551" y="21167"/>
                </a:lnTo>
                <a:lnTo>
                  <a:pt x="7797" y="19826"/>
                </a:lnTo>
                <a:lnTo>
                  <a:pt x="11865" y="18933"/>
                </a:lnTo>
                <a:lnTo>
                  <a:pt x="16483" y="18337"/>
                </a:lnTo>
                <a:lnTo>
                  <a:pt x="24323" y="17940"/>
                </a:lnTo>
                <a:lnTo>
                  <a:pt x="45736" y="17498"/>
                </a:lnTo>
                <a:lnTo>
                  <a:pt x="55256" y="16428"/>
                </a:lnTo>
                <a:lnTo>
                  <a:pt x="63507" y="14762"/>
                </a:lnTo>
                <a:lnTo>
                  <a:pt x="70913" y="12699"/>
                </a:lnTo>
                <a:lnTo>
                  <a:pt x="78708" y="11323"/>
                </a:lnTo>
                <a:lnTo>
                  <a:pt x="86762" y="10406"/>
                </a:lnTo>
                <a:lnTo>
                  <a:pt x="144770" y="6576"/>
                </a:lnTo>
                <a:lnTo>
                  <a:pt x="257175"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SMARTPenAnnotation264"/>
          <p:cNvSpPr/>
          <p:nvPr/>
        </p:nvSpPr>
        <p:spPr>
          <a:xfrm>
            <a:off x="8215312" y="4174807"/>
            <a:ext cx="85726" cy="360046"/>
          </a:xfrm>
          <a:custGeom>
            <a:avLst/>
            <a:gdLst/>
            <a:ahLst/>
            <a:cxnLst/>
            <a:rect l="0" t="0" r="0" b="0"/>
            <a:pathLst>
              <a:path w="85726" h="360046">
                <a:moveTo>
                  <a:pt x="0" y="0"/>
                </a:moveTo>
                <a:lnTo>
                  <a:pt x="4551" y="13653"/>
                </a:lnTo>
                <a:lnTo>
                  <a:pt x="6844" y="18627"/>
                </a:lnTo>
                <a:lnTo>
                  <a:pt x="9325" y="22895"/>
                </a:lnTo>
                <a:lnTo>
                  <a:pt x="11932" y="26694"/>
                </a:lnTo>
                <a:lnTo>
                  <a:pt x="14622" y="31131"/>
                </a:lnTo>
                <a:lnTo>
                  <a:pt x="17368" y="35994"/>
                </a:lnTo>
                <a:lnTo>
                  <a:pt x="20151" y="41141"/>
                </a:lnTo>
                <a:lnTo>
                  <a:pt x="22007" y="46477"/>
                </a:lnTo>
                <a:lnTo>
                  <a:pt x="24068" y="57486"/>
                </a:lnTo>
                <a:lnTo>
                  <a:pt x="25571" y="63089"/>
                </a:lnTo>
                <a:lnTo>
                  <a:pt x="27525" y="68730"/>
                </a:lnTo>
                <a:lnTo>
                  <a:pt x="29780" y="74395"/>
                </a:lnTo>
                <a:lnTo>
                  <a:pt x="32236" y="82934"/>
                </a:lnTo>
                <a:lnTo>
                  <a:pt x="34826" y="93389"/>
                </a:lnTo>
                <a:lnTo>
                  <a:pt x="37505" y="105122"/>
                </a:lnTo>
                <a:lnTo>
                  <a:pt x="39291" y="115801"/>
                </a:lnTo>
                <a:lnTo>
                  <a:pt x="40482" y="125778"/>
                </a:lnTo>
                <a:lnTo>
                  <a:pt x="41275" y="135288"/>
                </a:lnTo>
                <a:lnTo>
                  <a:pt x="41804" y="143532"/>
                </a:lnTo>
                <a:lnTo>
                  <a:pt x="42393" y="157772"/>
                </a:lnTo>
                <a:lnTo>
                  <a:pt x="43502" y="165189"/>
                </a:lnTo>
                <a:lnTo>
                  <a:pt x="45194" y="172991"/>
                </a:lnTo>
                <a:lnTo>
                  <a:pt x="47275" y="181050"/>
                </a:lnTo>
                <a:lnTo>
                  <a:pt x="48661" y="189280"/>
                </a:lnTo>
                <a:lnTo>
                  <a:pt x="49586" y="197624"/>
                </a:lnTo>
                <a:lnTo>
                  <a:pt x="50202" y="206044"/>
                </a:lnTo>
                <a:lnTo>
                  <a:pt x="52518" y="220231"/>
                </a:lnTo>
                <a:lnTo>
                  <a:pt x="60172" y="258853"/>
                </a:lnTo>
                <a:lnTo>
                  <a:pt x="63926" y="275439"/>
                </a:lnTo>
                <a:lnTo>
                  <a:pt x="67383" y="289353"/>
                </a:lnTo>
                <a:lnTo>
                  <a:pt x="85725" y="360045"/>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SMARTPenAnnotation265"/>
          <p:cNvSpPr/>
          <p:nvPr/>
        </p:nvSpPr>
        <p:spPr>
          <a:xfrm>
            <a:off x="8463915" y="4363402"/>
            <a:ext cx="300038" cy="25719"/>
          </a:xfrm>
          <a:custGeom>
            <a:avLst/>
            <a:gdLst/>
            <a:ahLst/>
            <a:cxnLst/>
            <a:rect l="0" t="0" r="0" b="0"/>
            <a:pathLst>
              <a:path w="300038" h="25719">
                <a:moveTo>
                  <a:pt x="0" y="25718"/>
                </a:moveTo>
                <a:lnTo>
                  <a:pt x="57238" y="25718"/>
                </a:lnTo>
                <a:lnTo>
                  <a:pt x="65780" y="24765"/>
                </a:lnTo>
                <a:lnTo>
                  <a:pt x="76238" y="23177"/>
                </a:lnTo>
                <a:lnTo>
                  <a:pt x="87973" y="21167"/>
                </a:lnTo>
                <a:lnTo>
                  <a:pt x="98653" y="19826"/>
                </a:lnTo>
                <a:lnTo>
                  <a:pt x="108631" y="18933"/>
                </a:lnTo>
                <a:lnTo>
                  <a:pt x="118141" y="18337"/>
                </a:lnTo>
                <a:lnTo>
                  <a:pt x="130196" y="16987"/>
                </a:lnTo>
                <a:lnTo>
                  <a:pt x="158829" y="12947"/>
                </a:lnTo>
                <a:lnTo>
                  <a:pt x="171609" y="11489"/>
                </a:lnTo>
                <a:lnTo>
                  <a:pt x="182985" y="10517"/>
                </a:lnTo>
                <a:lnTo>
                  <a:pt x="193428" y="9869"/>
                </a:lnTo>
                <a:lnTo>
                  <a:pt x="215190" y="9149"/>
                </a:lnTo>
                <a:lnTo>
                  <a:pt x="300037"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SMARTPenAnnotation266"/>
          <p:cNvSpPr/>
          <p:nvPr/>
        </p:nvSpPr>
        <p:spPr>
          <a:xfrm>
            <a:off x="8858259" y="4157662"/>
            <a:ext cx="25709" cy="368618"/>
          </a:xfrm>
          <a:custGeom>
            <a:avLst/>
            <a:gdLst/>
            <a:ahLst/>
            <a:cxnLst/>
            <a:rect l="0" t="0" r="0" b="0"/>
            <a:pathLst>
              <a:path w="25709" h="368618">
                <a:moveTo>
                  <a:pt x="8563" y="0"/>
                </a:moveTo>
                <a:lnTo>
                  <a:pt x="4012" y="4551"/>
                </a:lnTo>
                <a:lnTo>
                  <a:pt x="2672" y="6844"/>
                </a:lnTo>
                <a:lnTo>
                  <a:pt x="1778" y="9325"/>
                </a:lnTo>
                <a:lnTo>
                  <a:pt x="1183" y="11932"/>
                </a:lnTo>
                <a:lnTo>
                  <a:pt x="520" y="19908"/>
                </a:lnTo>
                <a:lnTo>
                  <a:pt x="226" y="29803"/>
                </a:lnTo>
                <a:lnTo>
                  <a:pt x="22" y="57312"/>
                </a:lnTo>
                <a:lnTo>
                  <a:pt x="0" y="138054"/>
                </a:lnTo>
                <a:lnTo>
                  <a:pt x="949" y="166331"/>
                </a:lnTo>
                <a:lnTo>
                  <a:pt x="2535" y="190898"/>
                </a:lnTo>
                <a:lnTo>
                  <a:pt x="5884" y="229624"/>
                </a:lnTo>
                <a:lnTo>
                  <a:pt x="7372" y="253185"/>
                </a:lnTo>
                <a:lnTo>
                  <a:pt x="9674" y="268803"/>
                </a:lnTo>
                <a:lnTo>
                  <a:pt x="13114" y="287787"/>
                </a:lnTo>
                <a:lnTo>
                  <a:pt x="17313" y="309016"/>
                </a:lnTo>
                <a:lnTo>
                  <a:pt x="20111" y="325073"/>
                </a:lnTo>
                <a:lnTo>
                  <a:pt x="21977" y="337683"/>
                </a:lnTo>
                <a:lnTo>
                  <a:pt x="25708" y="368617"/>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1" name="SMARTPenAnnotation267"/>
          <p:cNvSpPr/>
          <p:nvPr/>
        </p:nvSpPr>
        <p:spPr>
          <a:xfrm>
            <a:off x="7426642" y="4877752"/>
            <a:ext cx="317184" cy="385764"/>
          </a:xfrm>
          <a:custGeom>
            <a:avLst/>
            <a:gdLst/>
            <a:ahLst/>
            <a:cxnLst/>
            <a:rect l="0" t="0" r="0" b="0"/>
            <a:pathLst>
              <a:path w="317184" h="385764">
                <a:moveTo>
                  <a:pt x="0" y="0"/>
                </a:moveTo>
                <a:lnTo>
                  <a:pt x="11931" y="23864"/>
                </a:lnTo>
                <a:lnTo>
                  <a:pt x="20152" y="35752"/>
                </a:lnTo>
                <a:lnTo>
                  <a:pt x="51041" y="74725"/>
                </a:lnTo>
                <a:lnTo>
                  <a:pt x="68405" y="97346"/>
                </a:lnTo>
                <a:lnTo>
                  <a:pt x="76083" y="106807"/>
                </a:lnTo>
                <a:lnTo>
                  <a:pt x="83108" y="115020"/>
                </a:lnTo>
                <a:lnTo>
                  <a:pt x="89696" y="122400"/>
                </a:lnTo>
                <a:lnTo>
                  <a:pt x="107174" y="143300"/>
                </a:lnTo>
                <a:lnTo>
                  <a:pt x="117170" y="155541"/>
                </a:lnTo>
                <a:lnTo>
                  <a:pt x="124786" y="165607"/>
                </a:lnTo>
                <a:lnTo>
                  <a:pt x="130816" y="174222"/>
                </a:lnTo>
                <a:lnTo>
                  <a:pt x="135787" y="181870"/>
                </a:lnTo>
                <a:lnTo>
                  <a:pt x="141960" y="188875"/>
                </a:lnTo>
                <a:lnTo>
                  <a:pt x="148932" y="195449"/>
                </a:lnTo>
                <a:lnTo>
                  <a:pt x="156438" y="201737"/>
                </a:lnTo>
                <a:lnTo>
                  <a:pt x="163348" y="207834"/>
                </a:lnTo>
                <a:lnTo>
                  <a:pt x="176104" y="219688"/>
                </a:lnTo>
                <a:lnTo>
                  <a:pt x="184077" y="228374"/>
                </a:lnTo>
                <a:lnTo>
                  <a:pt x="193203" y="238927"/>
                </a:lnTo>
                <a:lnTo>
                  <a:pt x="203097" y="250725"/>
                </a:lnTo>
                <a:lnTo>
                  <a:pt x="211598" y="260495"/>
                </a:lnTo>
                <a:lnTo>
                  <a:pt x="226124" y="276431"/>
                </a:lnTo>
                <a:lnTo>
                  <a:pt x="263215" y="314315"/>
                </a:lnTo>
                <a:lnTo>
                  <a:pt x="272632" y="324796"/>
                </a:lnTo>
                <a:lnTo>
                  <a:pt x="278910" y="332736"/>
                </a:lnTo>
                <a:lnTo>
                  <a:pt x="283095" y="338982"/>
                </a:lnTo>
                <a:lnTo>
                  <a:pt x="292825" y="351001"/>
                </a:lnTo>
                <a:lnTo>
                  <a:pt x="302547" y="361740"/>
                </a:lnTo>
                <a:lnTo>
                  <a:pt x="314010" y="373856"/>
                </a:lnTo>
                <a:lnTo>
                  <a:pt x="317183" y="385763"/>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2" name="SMARTPenAnnotation268"/>
          <p:cNvSpPr/>
          <p:nvPr/>
        </p:nvSpPr>
        <p:spPr>
          <a:xfrm>
            <a:off x="7443787" y="4929187"/>
            <a:ext cx="265748" cy="402909"/>
          </a:xfrm>
          <a:custGeom>
            <a:avLst/>
            <a:gdLst/>
            <a:ahLst/>
            <a:cxnLst/>
            <a:rect l="0" t="0" r="0" b="0"/>
            <a:pathLst>
              <a:path w="265748" h="402909">
                <a:moveTo>
                  <a:pt x="265747" y="0"/>
                </a:moveTo>
                <a:lnTo>
                  <a:pt x="253816" y="23864"/>
                </a:lnTo>
                <a:lnTo>
                  <a:pt x="251126" y="30197"/>
                </a:lnTo>
                <a:lnTo>
                  <a:pt x="248379" y="37276"/>
                </a:lnTo>
                <a:lnTo>
                  <a:pt x="245596" y="44853"/>
                </a:lnTo>
                <a:lnTo>
                  <a:pt x="241836" y="51810"/>
                </a:lnTo>
                <a:lnTo>
                  <a:pt x="237423" y="58353"/>
                </a:lnTo>
                <a:lnTo>
                  <a:pt x="232578" y="64619"/>
                </a:lnTo>
                <a:lnTo>
                  <a:pt x="227442" y="71655"/>
                </a:lnTo>
                <a:lnTo>
                  <a:pt x="216656" y="87092"/>
                </a:lnTo>
                <a:lnTo>
                  <a:pt x="130557" y="213421"/>
                </a:lnTo>
                <a:lnTo>
                  <a:pt x="100253" y="255191"/>
                </a:lnTo>
                <a:lnTo>
                  <a:pt x="86837" y="272998"/>
                </a:lnTo>
                <a:lnTo>
                  <a:pt x="76942" y="286773"/>
                </a:lnTo>
                <a:lnTo>
                  <a:pt x="69392" y="297862"/>
                </a:lnTo>
                <a:lnTo>
                  <a:pt x="63406" y="307160"/>
                </a:lnTo>
                <a:lnTo>
                  <a:pt x="58464" y="315263"/>
                </a:lnTo>
                <a:lnTo>
                  <a:pt x="54216" y="322571"/>
                </a:lnTo>
                <a:lnTo>
                  <a:pt x="46956" y="334817"/>
                </a:lnTo>
                <a:lnTo>
                  <a:pt x="40555" y="343435"/>
                </a:lnTo>
                <a:lnTo>
                  <a:pt x="36561" y="347067"/>
                </a:lnTo>
                <a:lnTo>
                  <a:pt x="31994" y="350440"/>
                </a:lnTo>
                <a:lnTo>
                  <a:pt x="27044" y="353642"/>
                </a:lnTo>
                <a:lnTo>
                  <a:pt x="23745" y="357682"/>
                </a:lnTo>
                <a:lnTo>
                  <a:pt x="21545" y="362279"/>
                </a:lnTo>
                <a:lnTo>
                  <a:pt x="20078" y="367250"/>
                </a:lnTo>
                <a:lnTo>
                  <a:pt x="18148" y="370563"/>
                </a:lnTo>
                <a:lnTo>
                  <a:pt x="15908" y="372772"/>
                </a:lnTo>
                <a:lnTo>
                  <a:pt x="10881" y="376179"/>
                </a:lnTo>
                <a:lnTo>
                  <a:pt x="5471" y="380868"/>
                </a:lnTo>
                <a:lnTo>
                  <a:pt x="3647" y="383452"/>
                </a:lnTo>
                <a:lnTo>
                  <a:pt x="2432" y="386127"/>
                </a:lnTo>
                <a:lnTo>
                  <a:pt x="0" y="402908"/>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3" name="SMARTPenAnnotation269"/>
          <p:cNvSpPr/>
          <p:nvPr/>
        </p:nvSpPr>
        <p:spPr>
          <a:xfrm>
            <a:off x="7855418" y="4937760"/>
            <a:ext cx="325605" cy="351473"/>
          </a:xfrm>
          <a:custGeom>
            <a:avLst/>
            <a:gdLst/>
            <a:ahLst/>
            <a:cxnLst/>
            <a:rect l="0" t="0" r="0" b="0"/>
            <a:pathLst>
              <a:path w="325605" h="351473">
                <a:moveTo>
                  <a:pt x="291314" y="0"/>
                </a:moveTo>
                <a:lnTo>
                  <a:pt x="286763" y="4551"/>
                </a:lnTo>
                <a:lnTo>
                  <a:pt x="281989" y="11865"/>
                </a:lnTo>
                <a:lnTo>
                  <a:pt x="276692" y="21465"/>
                </a:lnTo>
                <a:lnTo>
                  <a:pt x="271162" y="32083"/>
                </a:lnTo>
                <a:lnTo>
                  <a:pt x="262991" y="40611"/>
                </a:lnTo>
                <a:lnTo>
                  <a:pt x="253008" y="47577"/>
                </a:lnTo>
                <a:lnTo>
                  <a:pt x="247679" y="50768"/>
                </a:lnTo>
                <a:lnTo>
                  <a:pt x="237631" y="56853"/>
                </a:lnTo>
                <a:lnTo>
                  <a:pt x="229990" y="62733"/>
                </a:lnTo>
                <a:lnTo>
                  <a:pt x="220878" y="71061"/>
                </a:lnTo>
                <a:lnTo>
                  <a:pt x="204059" y="87379"/>
                </a:lnTo>
                <a:lnTo>
                  <a:pt x="190001" y="101349"/>
                </a:lnTo>
                <a:lnTo>
                  <a:pt x="184719" y="105666"/>
                </a:lnTo>
                <a:lnTo>
                  <a:pt x="179294" y="109496"/>
                </a:lnTo>
                <a:lnTo>
                  <a:pt x="173772" y="113003"/>
                </a:lnTo>
                <a:lnTo>
                  <a:pt x="168185" y="117245"/>
                </a:lnTo>
                <a:lnTo>
                  <a:pt x="162556" y="121978"/>
                </a:lnTo>
                <a:lnTo>
                  <a:pt x="156898" y="127039"/>
                </a:lnTo>
                <a:lnTo>
                  <a:pt x="145531" y="137741"/>
                </a:lnTo>
                <a:lnTo>
                  <a:pt x="139833" y="143262"/>
                </a:lnTo>
                <a:lnTo>
                  <a:pt x="134129" y="147896"/>
                </a:lnTo>
                <a:lnTo>
                  <a:pt x="128422" y="151937"/>
                </a:lnTo>
                <a:lnTo>
                  <a:pt x="122712" y="155584"/>
                </a:lnTo>
                <a:lnTo>
                  <a:pt x="117000" y="159920"/>
                </a:lnTo>
                <a:lnTo>
                  <a:pt x="111287" y="164716"/>
                </a:lnTo>
                <a:lnTo>
                  <a:pt x="105574" y="169818"/>
                </a:lnTo>
                <a:lnTo>
                  <a:pt x="99859" y="174172"/>
                </a:lnTo>
                <a:lnTo>
                  <a:pt x="94145" y="178027"/>
                </a:lnTo>
                <a:lnTo>
                  <a:pt x="88431" y="181550"/>
                </a:lnTo>
                <a:lnTo>
                  <a:pt x="82716" y="184850"/>
                </a:lnTo>
                <a:lnTo>
                  <a:pt x="71287" y="191058"/>
                </a:lnTo>
                <a:lnTo>
                  <a:pt x="64619" y="194999"/>
                </a:lnTo>
                <a:lnTo>
                  <a:pt x="49591" y="204459"/>
                </a:lnTo>
                <a:lnTo>
                  <a:pt x="43488" y="207743"/>
                </a:lnTo>
                <a:lnTo>
                  <a:pt x="34167" y="211393"/>
                </a:lnTo>
                <a:lnTo>
                  <a:pt x="26848" y="215555"/>
                </a:lnTo>
                <a:lnTo>
                  <a:pt x="23563" y="217998"/>
                </a:lnTo>
                <a:lnTo>
                  <a:pt x="17374" y="220713"/>
                </a:lnTo>
                <a:lnTo>
                  <a:pt x="8535" y="222241"/>
                </a:lnTo>
                <a:lnTo>
                  <a:pt x="5639" y="222456"/>
                </a:lnTo>
                <a:lnTo>
                  <a:pt x="3710" y="223551"/>
                </a:lnTo>
                <a:lnTo>
                  <a:pt x="2423" y="225234"/>
                </a:lnTo>
                <a:lnTo>
                  <a:pt x="1565" y="227308"/>
                </a:lnTo>
                <a:lnTo>
                  <a:pt x="75" y="237696"/>
                </a:lnTo>
                <a:lnTo>
                  <a:pt x="0" y="238474"/>
                </a:lnTo>
                <a:lnTo>
                  <a:pt x="4996" y="241878"/>
                </a:lnTo>
                <a:lnTo>
                  <a:pt x="13567" y="246566"/>
                </a:lnTo>
                <a:lnTo>
                  <a:pt x="34591" y="257337"/>
                </a:lnTo>
                <a:lnTo>
                  <a:pt x="40155" y="260140"/>
                </a:lnTo>
                <a:lnTo>
                  <a:pt x="46722" y="262962"/>
                </a:lnTo>
                <a:lnTo>
                  <a:pt x="53958" y="265795"/>
                </a:lnTo>
                <a:lnTo>
                  <a:pt x="61639" y="268636"/>
                </a:lnTo>
                <a:lnTo>
                  <a:pt x="70570" y="271483"/>
                </a:lnTo>
                <a:lnTo>
                  <a:pt x="80334" y="274334"/>
                </a:lnTo>
                <a:lnTo>
                  <a:pt x="90654" y="277187"/>
                </a:lnTo>
                <a:lnTo>
                  <a:pt x="109740" y="282896"/>
                </a:lnTo>
                <a:lnTo>
                  <a:pt x="118829" y="285752"/>
                </a:lnTo>
                <a:lnTo>
                  <a:pt x="128699" y="289562"/>
                </a:lnTo>
                <a:lnTo>
                  <a:pt x="139090" y="294006"/>
                </a:lnTo>
                <a:lnTo>
                  <a:pt x="158888" y="303072"/>
                </a:lnTo>
                <a:lnTo>
                  <a:pt x="174039" y="310276"/>
                </a:lnTo>
                <a:lnTo>
                  <a:pt x="181698" y="313531"/>
                </a:lnTo>
                <a:lnTo>
                  <a:pt x="189661" y="316652"/>
                </a:lnTo>
                <a:lnTo>
                  <a:pt x="197829" y="319687"/>
                </a:lnTo>
                <a:lnTo>
                  <a:pt x="207082" y="322662"/>
                </a:lnTo>
                <a:lnTo>
                  <a:pt x="217062" y="325598"/>
                </a:lnTo>
                <a:lnTo>
                  <a:pt x="227525" y="328508"/>
                </a:lnTo>
                <a:lnTo>
                  <a:pt x="236406" y="331400"/>
                </a:lnTo>
                <a:lnTo>
                  <a:pt x="244231" y="334280"/>
                </a:lnTo>
                <a:lnTo>
                  <a:pt x="251353" y="337154"/>
                </a:lnTo>
                <a:lnTo>
                  <a:pt x="257053" y="339069"/>
                </a:lnTo>
                <a:lnTo>
                  <a:pt x="265927" y="341197"/>
                </a:lnTo>
                <a:lnTo>
                  <a:pt x="273046" y="342143"/>
                </a:lnTo>
                <a:lnTo>
                  <a:pt x="282242" y="343516"/>
                </a:lnTo>
                <a:lnTo>
                  <a:pt x="290029" y="345215"/>
                </a:lnTo>
                <a:lnTo>
                  <a:pt x="325604" y="351472"/>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SMARTPenAnnotation270"/>
          <p:cNvSpPr/>
          <p:nvPr/>
        </p:nvSpPr>
        <p:spPr>
          <a:xfrm>
            <a:off x="8241030" y="5152072"/>
            <a:ext cx="248603" cy="25719"/>
          </a:xfrm>
          <a:custGeom>
            <a:avLst/>
            <a:gdLst/>
            <a:ahLst/>
            <a:cxnLst/>
            <a:rect l="0" t="0" r="0" b="0"/>
            <a:pathLst>
              <a:path w="248603" h="25719">
                <a:moveTo>
                  <a:pt x="0" y="25718"/>
                </a:moveTo>
                <a:lnTo>
                  <a:pt x="4551" y="25718"/>
                </a:lnTo>
                <a:lnTo>
                  <a:pt x="7796" y="24765"/>
                </a:lnTo>
                <a:lnTo>
                  <a:pt x="11865" y="23178"/>
                </a:lnTo>
                <a:lnTo>
                  <a:pt x="16482" y="21167"/>
                </a:lnTo>
                <a:lnTo>
                  <a:pt x="23371" y="19826"/>
                </a:lnTo>
                <a:lnTo>
                  <a:pt x="31773" y="18932"/>
                </a:lnTo>
                <a:lnTo>
                  <a:pt x="41185" y="18336"/>
                </a:lnTo>
                <a:lnTo>
                  <a:pt x="51268" y="16987"/>
                </a:lnTo>
                <a:lnTo>
                  <a:pt x="61801" y="15135"/>
                </a:lnTo>
                <a:lnTo>
                  <a:pt x="72633" y="12947"/>
                </a:lnTo>
                <a:lnTo>
                  <a:pt x="81759" y="11489"/>
                </a:lnTo>
                <a:lnTo>
                  <a:pt x="89749" y="10517"/>
                </a:lnTo>
                <a:lnTo>
                  <a:pt x="96980" y="9869"/>
                </a:lnTo>
                <a:lnTo>
                  <a:pt x="105610" y="8484"/>
                </a:lnTo>
                <a:lnTo>
                  <a:pt x="115175" y="6609"/>
                </a:lnTo>
                <a:lnTo>
                  <a:pt x="125361" y="4406"/>
                </a:lnTo>
                <a:lnTo>
                  <a:pt x="137866" y="2938"/>
                </a:lnTo>
                <a:lnTo>
                  <a:pt x="151918" y="1959"/>
                </a:lnTo>
                <a:lnTo>
                  <a:pt x="248602" y="0"/>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5" name="SMARTPenAnnotation271"/>
          <p:cNvSpPr/>
          <p:nvPr/>
        </p:nvSpPr>
        <p:spPr>
          <a:xfrm>
            <a:off x="8536227" y="4904661"/>
            <a:ext cx="364886" cy="195577"/>
          </a:xfrm>
          <a:custGeom>
            <a:avLst/>
            <a:gdLst/>
            <a:ahLst/>
            <a:cxnLst/>
            <a:rect l="0" t="0" r="0" b="0"/>
            <a:pathLst>
              <a:path w="364886" h="195577">
                <a:moveTo>
                  <a:pt x="47703" y="7381"/>
                </a:moveTo>
                <a:lnTo>
                  <a:pt x="52254" y="2830"/>
                </a:lnTo>
                <a:lnTo>
                  <a:pt x="54547" y="1489"/>
                </a:lnTo>
                <a:lnTo>
                  <a:pt x="59634" y="0"/>
                </a:lnTo>
                <a:lnTo>
                  <a:pt x="61373" y="556"/>
                </a:lnTo>
                <a:lnTo>
                  <a:pt x="62531" y="1878"/>
                </a:lnTo>
                <a:lnTo>
                  <a:pt x="63303" y="3713"/>
                </a:lnTo>
                <a:lnTo>
                  <a:pt x="64161" y="8291"/>
                </a:lnTo>
                <a:lnTo>
                  <a:pt x="64390" y="10845"/>
                </a:lnTo>
                <a:lnTo>
                  <a:pt x="64543" y="15405"/>
                </a:lnTo>
                <a:lnTo>
                  <a:pt x="64712" y="28092"/>
                </a:lnTo>
                <a:lnTo>
                  <a:pt x="63804" y="34524"/>
                </a:lnTo>
                <a:lnTo>
                  <a:pt x="62247" y="40716"/>
                </a:lnTo>
                <a:lnTo>
                  <a:pt x="60257" y="46749"/>
                </a:lnTo>
                <a:lnTo>
                  <a:pt x="57977" y="52677"/>
                </a:lnTo>
                <a:lnTo>
                  <a:pt x="55505" y="58533"/>
                </a:lnTo>
                <a:lnTo>
                  <a:pt x="52905" y="64343"/>
                </a:lnTo>
                <a:lnTo>
                  <a:pt x="47474" y="75878"/>
                </a:lnTo>
                <a:lnTo>
                  <a:pt x="44693" y="81620"/>
                </a:lnTo>
                <a:lnTo>
                  <a:pt x="41886" y="86402"/>
                </a:lnTo>
                <a:lnTo>
                  <a:pt x="39063" y="90541"/>
                </a:lnTo>
                <a:lnTo>
                  <a:pt x="36228" y="94254"/>
                </a:lnTo>
                <a:lnTo>
                  <a:pt x="33385" y="98633"/>
                </a:lnTo>
                <a:lnTo>
                  <a:pt x="30538" y="103459"/>
                </a:lnTo>
                <a:lnTo>
                  <a:pt x="27686" y="108581"/>
                </a:lnTo>
                <a:lnTo>
                  <a:pt x="21979" y="119351"/>
                </a:lnTo>
                <a:lnTo>
                  <a:pt x="19124" y="124890"/>
                </a:lnTo>
                <a:lnTo>
                  <a:pt x="16268" y="129535"/>
                </a:lnTo>
                <a:lnTo>
                  <a:pt x="13412" y="133585"/>
                </a:lnTo>
                <a:lnTo>
                  <a:pt x="10554" y="137237"/>
                </a:lnTo>
                <a:lnTo>
                  <a:pt x="8649" y="140624"/>
                </a:lnTo>
                <a:lnTo>
                  <a:pt x="7380" y="143835"/>
                </a:lnTo>
                <a:lnTo>
                  <a:pt x="6533" y="146928"/>
                </a:lnTo>
                <a:lnTo>
                  <a:pt x="5969" y="150895"/>
                </a:lnTo>
                <a:lnTo>
                  <a:pt x="5592" y="155444"/>
                </a:lnTo>
                <a:lnTo>
                  <a:pt x="5341" y="160383"/>
                </a:lnTo>
                <a:lnTo>
                  <a:pt x="4222" y="164627"/>
                </a:lnTo>
                <a:lnTo>
                  <a:pt x="2523" y="168409"/>
                </a:lnTo>
                <a:lnTo>
                  <a:pt x="437" y="171883"/>
                </a:lnTo>
                <a:lnTo>
                  <a:pt x="0" y="175152"/>
                </a:lnTo>
                <a:lnTo>
                  <a:pt x="661" y="178283"/>
                </a:lnTo>
                <a:lnTo>
                  <a:pt x="4015" y="185602"/>
                </a:lnTo>
                <a:lnTo>
                  <a:pt x="4596" y="191421"/>
                </a:lnTo>
                <a:lnTo>
                  <a:pt x="6582" y="192939"/>
                </a:lnTo>
                <a:lnTo>
                  <a:pt x="13870" y="194627"/>
                </a:lnTo>
                <a:lnTo>
                  <a:pt x="24131" y="195576"/>
                </a:lnTo>
                <a:lnTo>
                  <a:pt x="34846" y="193805"/>
                </a:lnTo>
                <a:lnTo>
                  <a:pt x="69611" y="186756"/>
                </a:lnTo>
                <a:lnTo>
                  <a:pt x="84216" y="184114"/>
                </a:lnTo>
                <a:lnTo>
                  <a:pt x="95857" y="182354"/>
                </a:lnTo>
                <a:lnTo>
                  <a:pt x="105524" y="181179"/>
                </a:lnTo>
                <a:lnTo>
                  <a:pt x="114825" y="180397"/>
                </a:lnTo>
                <a:lnTo>
                  <a:pt x="123883" y="179875"/>
                </a:lnTo>
                <a:lnTo>
                  <a:pt x="132780" y="179527"/>
                </a:lnTo>
                <a:lnTo>
                  <a:pt x="168054" y="179037"/>
                </a:lnTo>
                <a:lnTo>
                  <a:pt x="288880" y="178849"/>
                </a:lnTo>
                <a:lnTo>
                  <a:pt x="299927" y="179795"/>
                </a:lnTo>
                <a:lnTo>
                  <a:pt x="310150" y="181379"/>
                </a:lnTo>
                <a:lnTo>
                  <a:pt x="319823" y="183387"/>
                </a:lnTo>
                <a:lnTo>
                  <a:pt x="327224" y="184726"/>
                </a:lnTo>
                <a:lnTo>
                  <a:pt x="337986" y="186214"/>
                </a:lnTo>
                <a:lnTo>
                  <a:pt x="345945" y="186875"/>
                </a:lnTo>
                <a:lnTo>
                  <a:pt x="355781" y="187247"/>
                </a:lnTo>
                <a:lnTo>
                  <a:pt x="364885" y="187404"/>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SMARTPenAnnotation272"/>
          <p:cNvSpPr/>
          <p:nvPr/>
        </p:nvSpPr>
        <p:spPr>
          <a:xfrm>
            <a:off x="8784730" y="4932821"/>
            <a:ext cx="30658" cy="485000"/>
          </a:xfrm>
          <a:custGeom>
            <a:avLst/>
            <a:gdLst/>
            <a:ahLst/>
            <a:cxnLst/>
            <a:rect l="0" t="0" r="0" b="0"/>
            <a:pathLst>
              <a:path w="30658" h="485000">
                <a:moveTo>
                  <a:pt x="4939" y="4939"/>
                </a:moveTo>
                <a:lnTo>
                  <a:pt x="0" y="0"/>
                </a:lnTo>
                <a:lnTo>
                  <a:pt x="2109" y="2108"/>
                </a:lnTo>
                <a:lnTo>
                  <a:pt x="3052" y="4957"/>
                </a:lnTo>
                <a:lnTo>
                  <a:pt x="3682" y="8761"/>
                </a:lnTo>
                <a:lnTo>
                  <a:pt x="4101" y="13202"/>
                </a:lnTo>
                <a:lnTo>
                  <a:pt x="5333" y="19972"/>
                </a:lnTo>
                <a:lnTo>
                  <a:pt x="7106" y="28296"/>
                </a:lnTo>
                <a:lnTo>
                  <a:pt x="9241" y="37655"/>
                </a:lnTo>
                <a:lnTo>
                  <a:pt x="14155" y="63294"/>
                </a:lnTo>
                <a:lnTo>
                  <a:pt x="16798" y="78132"/>
                </a:lnTo>
                <a:lnTo>
                  <a:pt x="18560" y="90882"/>
                </a:lnTo>
                <a:lnTo>
                  <a:pt x="19735" y="102239"/>
                </a:lnTo>
                <a:lnTo>
                  <a:pt x="20518" y="112668"/>
                </a:lnTo>
                <a:lnTo>
                  <a:pt x="21041" y="123431"/>
                </a:lnTo>
                <a:lnTo>
                  <a:pt x="21621" y="145549"/>
                </a:lnTo>
                <a:lnTo>
                  <a:pt x="22073" y="240460"/>
                </a:lnTo>
                <a:lnTo>
                  <a:pt x="30128" y="425949"/>
                </a:lnTo>
                <a:lnTo>
                  <a:pt x="30552" y="454919"/>
                </a:lnTo>
                <a:lnTo>
                  <a:pt x="30657" y="484999"/>
                </a:lnTo>
              </a:path>
            </a:pathLst>
          </a:custGeom>
          <a:ln w="38100" cap="flat" cmpd="sng" algn="ctr">
            <a:solidFill>
              <a:srgbClr val="0000C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74638"/>
            <a:ext cx="8229600" cy="1143000"/>
          </a:xfrm>
        </p:spPr>
        <p:txBody>
          <a:bodyPr>
            <a:normAutofit/>
          </a:bodyPr>
          <a:lstStyle/>
          <a:p>
            <a:pPr lvl="0"/>
            <a:r>
              <a:rPr lang="en-US" dirty="0"/>
              <a:t>3x-4&lt;-</a:t>
            </a:r>
            <a:r>
              <a:rPr lang="en-US" dirty="0" smtClean="0"/>
              <a:t>2x+6</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65</TotalTime>
  <Words>451</Words>
  <Application>Microsoft Office PowerPoint</Application>
  <PresentationFormat>On-screen Show (4:3)</PresentationFormat>
  <Paragraphs>50</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Concourse</vt:lpstr>
      <vt:lpstr>Geometry A</vt:lpstr>
      <vt:lpstr>Objectives</vt:lpstr>
      <vt:lpstr>6x + 5 – 2x = 8x – 20</vt:lpstr>
      <vt:lpstr>2(x+4) = 5x + 14</vt:lpstr>
      <vt:lpstr>3x+10&gt;28</vt:lpstr>
      <vt:lpstr>|x+1|=5</vt:lpstr>
      <vt:lpstr>3x+1&gt;6x+10</vt:lpstr>
      <vt:lpstr>|x+1|&gt;3</vt:lpstr>
      <vt:lpstr>3x-4&lt;-2x+6</vt:lpstr>
      <vt:lpstr>2x+3&lt;5</vt:lpstr>
      <vt:lpstr>Find the slope of a line through (6,4) and (-3,-7).</vt:lpstr>
      <vt:lpstr>Find the equation of the line through  (-5,2) and with m=1/3.</vt:lpstr>
      <vt:lpstr>Given two points (2, 3), (4, 1), find the equation of the line passing through the points.</vt:lpstr>
      <vt:lpstr>Given the equation 8x − 2y = 6 . Plot and label four points to graph the line</vt:lpstr>
      <vt:lpstr>Great Oaks State Park charges $10.00 admission to its camping area and $1.50 per night for a campsite. Write an equation to represent the total cost, C, of camping at Great Oaks for the number of nights, n.</vt:lpstr>
      <vt:lpstr>Jamal camps at Great Oaks for 3 nights. What is his total cost? Use mathematics to explain how you determined your answer. Use words, symbols, or both in your explanation.</vt:lpstr>
      <vt:lpstr>Jeremiah has $31.00. What is the maximum number of nights she can camp at Great Oaks? Use mathematics to explain how you determined your answer. Use words, symbols, or both in your explanation.</vt:lpstr>
      <vt:lpstr>Joe is earning extra money this summer delivering coupons for A&amp;M Catering. He is being paid $0.15 for each coupon he delivers. Write an equation to determine Joe’s earnings, E, from delivering coupons in terms of the number of coupons, x, that he delivers.</vt:lpstr>
      <vt:lpstr>If Joe earns exactly $24.90 from delivering coupons, how many coupons did he deliver? Use mathematics to explain how you determined your answer. Use words, symbols, or both in your explanation.</vt:lpstr>
      <vt:lpstr>The regular price of a refrigerator is $1100. It is going to be discounted by 20%. What is the discounted (sale) price?</vt:lpstr>
      <vt:lpstr>Three times the largest of four consecutive odd integers is three less than four times the smallest of the four consecutive odd integers. What is the smallest of the four consecutive odd integers?</vt:lpstr>
      <vt:lpstr>Phil T. Rich put together a large bowl full of many pieces of candy. Phil knew that the bowl contained 400 pieces of red candy. After the candies were thoroughly stirred and mixed, he randomly withdrew 40 pieces of candy, of which 5 were red. Approximately how many pieces of candy were in the bowl before Phil drew out any pieces?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Geometry A</dc:title>
  <dc:creator>Ameena</dc:creator>
  <cp:lastModifiedBy>Ameena</cp:lastModifiedBy>
  <cp:revision>6</cp:revision>
  <dcterms:created xsi:type="dcterms:W3CDTF">2009-09-11T14:43:13Z</dcterms:created>
  <dcterms:modified xsi:type="dcterms:W3CDTF">2009-09-11T17:07:38Z</dcterms:modified>
</cp:coreProperties>
</file>